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 id="2147483668" r:id="rId3"/>
    <p:sldMasterId id="2147483680" r:id="rId4"/>
    <p:sldMasterId id="2147483692" r:id="rId5"/>
  </p:sldMasterIdLst>
  <p:notesMasterIdLst>
    <p:notesMasterId r:id="rId9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282" r:id="rId51"/>
    <p:sldId id="283" r:id="rId52"/>
    <p:sldId id="284" r:id="rId53"/>
    <p:sldId id="285" r:id="rId54"/>
    <p:sldId id="286" r:id="rId55"/>
    <p:sldId id="287" r:id="rId56"/>
    <p:sldId id="300" r:id="rId57"/>
    <p:sldId id="301" r:id="rId58"/>
    <p:sldId id="302" r:id="rId59"/>
    <p:sldId id="298" r:id="rId60"/>
    <p:sldId id="303" r:id="rId61"/>
    <p:sldId id="288" r:id="rId62"/>
    <p:sldId id="299" r:id="rId63"/>
    <p:sldId id="304" r:id="rId64"/>
    <p:sldId id="292" r:id="rId65"/>
    <p:sldId id="293" r:id="rId66"/>
    <p:sldId id="294" r:id="rId67"/>
    <p:sldId id="297" r:id="rId68"/>
    <p:sldId id="296" r:id="rId69"/>
    <p:sldId id="347" r:id="rId70"/>
    <p:sldId id="348" r:id="rId71"/>
    <p:sldId id="349" r:id="rId72"/>
    <p:sldId id="350" r:id="rId73"/>
    <p:sldId id="351" r:id="rId74"/>
    <p:sldId id="352" r:id="rId75"/>
    <p:sldId id="353" r:id="rId76"/>
    <p:sldId id="354" r:id="rId77"/>
    <p:sldId id="355" r:id="rId78"/>
    <p:sldId id="356" r:id="rId79"/>
    <p:sldId id="357" r:id="rId80"/>
    <p:sldId id="337" r:id="rId81"/>
    <p:sldId id="334" r:id="rId82"/>
    <p:sldId id="333" r:id="rId83"/>
    <p:sldId id="335" r:id="rId84"/>
    <p:sldId id="336" r:id="rId85"/>
    <p:sldId id="341" r:id="rId86"/>
    <p:sldId id="343" r:id="rId87"/>
    <p:sldId id="344" r:id="rId88"/>
    <p:sldId id="346" r:id="rId89"/>
    <p:sldId id="338" r:id="rId90"/>
    <p:sldId id="345" r:id="rId91"/>
    <p:sldId id="339" r:id="rId9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39FA9-0942-4989-A4E6-48D2DF183688}" type="doc">
      <dgm:prSet loTypeId="urn:microsoft.com/office/officeart/2005/8/layout/gear1" loCatId="process" qsTypeId="urn:microsoft.com/office/officeart/2005/8/quickstyle/3d2#1" qsCatId="3D" csTypeId="urn:microsoft.com/office/officeart/2005/8/colors/accent4_4" csCatId="accent4" phldr="1"/>
      <dgm:spPr/>
    </dgm:pt>
    <dgm:pt modelId="{34C0605B-6560-4EF2-A1C6-8A1AC40C073A}">
      <dgm:prSet phldrT="[Текст]" custT="1"/>
      <dgm:spPr/>
      <dgm:t>
        <a:bodyPr/>
        <a:lstStyle/>
        <a:p>
          <a:r>
            <a:rPr lang="ru-RU" sz="2000" b="1" dirty="0"/>
            <a:t>Цель исследования – </a:t>
          </a:r>
          <a:r>
            <a:rPr lang="ru-RU" sz="2000" dirty="0"/>
            <a:t>выявить потенциал использования буктрейлера в современной культуре как варианта визуализации книги</a:t>
          </a:r>
        </a:p>
      </dgm:t>
    </dgm:pt>
    <dgm:pt modelId="{0C2D0688-0FEC-4CE8-9866-4B73EFB85128}" type="parTrans" cxnId="{EFFFBB01-AECF-4795-8070-0F0CE064F07F}">
      <dgm:prSet/>
      <dgm:spPr/>
      <dgm:t>
        <a:bodyPr/>
        <a:lstStyle/>
        <a:p>
          <a:endParaRPr lang="ru-RU"/>
        </a:p>
      </dgm:t>
    </dgm:pt>
    <dgm:pt modelId="{3B44A606-6607-4480-94D8-3569DF4C27C1}" type="sibTrans" cxnId="{EFFFBB01-AECF-4795-8070-0F0CE064F07F}">
      <dgm:prSet/>
      <dgm:spPr/>
      <dgm:t>
        <a:bodyPr/>
        <a:lstStyle/>
        <a:p>
          <a:endParaRPr lang="ru-RU"/>
        </a:p>
      </dgm:t>
    </dgm:pt>
    <dgm:pt modelId="{4F9F6258-D7F1-4B45-B02A-2D5A73A796E8}">
      <dgm:prSet phldrT="[Текст]"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2000" b="1" dirty="0"/>
            <a:t>Объект исследования - </a:t>
          </a:r>
          <a:r>
            <a:rPr lang="ru-RU" sz="2000" dirty="0"/>
            <a:t>культурные практики визуализации чтения</a:t>
          </a:r>
        </a:p>
      </dgm:t>
    </dgm:pt>
    <dgm:pt modelId="{BE753173-91B2-4F64-B588-595DA984AE49}" type="parTrans" cxnId="{8DA26DCF-5E8B-4F73-BCE8-2A789483943E}">
      <dgm:prSet/>
      <dgm:spPr/>
      <dgm:t>
        <a:bodyPr/>
        <a:lstStyle/>
        <a:p>
          <a:endParaRPr lang="ru-RU"/>
        </a:p>
      </dgm:t>
    </dgm:pt>
    <dgm:pt modelId="{C14DFBA2-B6A5-4B7F-9F78-4206319A833D}" type="sibTrans" cxnId="{8DA26DCF-5E8B-4F73-BCE8-2A789483943E}">
      <dgm:prSet/>
      <dgm:spPr/>
      <dgm:t>
        <a:bodyPr/>
        <a:lstStyle/>
        <a:p>
          <a:endParaRPr lang="ru-RU"/>
        </a:p>
      </dgm:t>
    </dgm:pt>
    <dgm:pt modelId="{469A085B-199F-47B4-B8B0-96A24F1D613E}">
      <dgm:prSet phldrT="[Текст]"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800" b="1" dirty="0">
              <a:latin typeface="+mn-lt"/>
              <a:cs typeface="Times New Roman" pitchFamily="18" charset="0"/>
            </a:rPr>
            <a:t>Предмет исследования – </a:t>
          </a:r>
          <a:r>
            <a:rPr lang="ru-RU" sz="1800" dirty="0">
              <a:latin typeface="+mn-lt"/>
              <a:cs typeface="Times New Roman" pitchFamily="18" charset="0"/>
            </a:rPr>
            <a:t>буктрейлер в контексте культурных практик визуализации чтения</a:t>
          </a:r>
        </a:p>
      </dgm:t>
    </dgm:pt>
    <dgm:pt modelId="{5A97261D-92B0-4421-927A-5BFC2629ECDF}" type="parTrans" cxnId="{5082E305-2B0A-4229-B448-9BF69B00EF69}">
      <dgm:prSet/>
      <dgm:spPr/>
      <dgm:t>
        <a:bodyPr/>
        <a:lstStyle/>
        <a:p>
          <a:endParaRPr lang="ru-RU"/>
        </a:p>
      </dgm:t>
    </dgm:pt>
    <dgm:pt modelId="{52F00A73-FCC8-406A-8AFC-2DF0060DEB38}" type="sibTrans" cxnId="{5082E305-2B0A-4229-B448-9BF69B00EF69}">
      <dgm:prSet/>
      <dgm:spPr/>
      <dgm:t>
        <a:bodyPr/>
        <a:lstStyle/>
        <a:p>
          <a:endParaRPr lang="ru-RU"/>
        </a:p>
      </dgm:t>
    </dgm:pt>
    <dgm:pt modelId="{7BBF72D8-7FD2-40D7-835A-325BB3BC29BF}" type="pres">
      <dgm:prSet presAssocID="{D3A39FA9-0942-4989-A4E6-48D2DF183688}" presName="composite" presStyleCnt="0">
        <dgm:presLayoutVars>
          <dgm:chMax val="3"/>
          <dgm:animLvl val="lvl"/>
          <dgm:resizeHandles val="exact"/>
        </dgm:presLayoutVars>
      </dgm:prSet>
      <dgm:spPr/>
    </dgm:pt>
    <dgm:pt modelId="{3F4E878A-112A-4628-A2C6-296B233FC63E}" type="pres">
      <dgm:prSet presAssocID="{34C0605B-6560-4EF2-A1C6-8A1AC40C073A}" presName="gear1" presStyleLbl="node1" presStyleIdx="0" presStyleCnt="3" custScaleX="114981" custLinFactNeighborX="23823" custLinFactNeighborY="-18411">
        <dgm:presLayoutVars>
          <dgm:chMax val="1"/>
          <dgm:bulletEnabled val="1"/>
        </dgm:presLayoutVars>
      </dgm:prSet>
      <dgm:spPr/>
    </dgm:pt>
    <dgm:pt modelId="{2A18E0DB-018E-4D9D-812C-D0A4520CA4CF}" type="pres">
      <dgm:prSet presAssocID="{34C0605B-6560-4EF2-A1C6-8A1AC40C073A}" presName="gear1srcNode" presStyleLbl="node1" presStyleIdx="0" presStyleCnt="3"/>
      <dgm:spPr/>
    </dgm:pt>
    <dgm:pt modelId="{121508AE-2ABC-499C-B705-9067A5591642}" type="pres">
      <dgm:prSet presAssocID="{34C0605B-6560-4EF2-A1C6-8A1AC40C073A}" presName="gear1dstNode" presStyleLbl="node1" presStyleIdx="0" presStyleCnt="3"/>
      <dgm:spPr/>
    </dgm:pt>
    <dgm:pt modelId="{7739A3E1-DFED-418B-A7CD-9CF40D2A1CAE}" type="pres">
      <dgm:prSet presAssocID="{4F9F6258-D7F1-4B45-B02A-2D5A73A796E8}" presName="gear2" presStyleLbl="node1" presStyleIdx="1" presStyleCnt="3" custScaleX="113845" custScaleY="95244" custLinFactNeighborX="-2061" custLinFactNeighborY="17737">
        <dgm:presLayoutVars>
          <dgm:chMax val="1"/>
          <dgm:bulletEnabled val="1"/>
        </dgm:presLayoutVars>
      </dgm:prSet>
      <dgm:spPr/>
    </dgm:pt>
    <dgm:pt modelId="{EFC77217-D44B-40FC-A74E-9B4715B3D2F1}" type="pres">
      <dgm:prSet presAssocID="{4F9F6258-D7F1-4B45-B02A-2D5A73A796E8}" presName="gear2srcNode" presStyleLbl="node1" presStyleIdx="1" presStyleCnt="3"/>
      <dgm:spPr/>
    </dgm:pt>
    <dgm:pt modelId="{B8C2188E-1FE8-4286-868C-801A82596DC0}" type="pres">
      <dgm:prSet presAssocID="{4F9F6258-D7F1-4B45-B02A-2D5A73A796E8}" presName="gear2dstNode" presStyleLbl="node1" presStyleIdx="1" presStyleCnt="3"/>
      <dgm:spPr/>
    </dgm:pt>
    <dgm:pt modelId="{3BAAD0FC-0275-4BF2-86F2-D781B0AE938A}" type="pres">
      <dgm:prSet presAssocID="{469A085B-199F-47B4-B8B0-96A24F1D613E}" presName="gear3" presStyleLbl="node1" presStyleIdx="2" presStyleCnt="3" custScaleX="120871" custScaleY="113870" custLinFactNeighborX="4230" custLinFactNeighborY="-2542"/>
      <dgm:spPr/>
    </dgm:pt>
    <dgm:pt modelId="{9F657F11-6789-474B-9B6D-ED1173E5BECC}" type="pres">
      <dgm:prSet presAssocID="{469A085B-199F-47B4-B8B0-96A24F1D613E}" presName="gear3tx" presStyleLbl="node1" presStyleIdx="2" presStyleCnt="3">
        <dgm:presLayoutVars>
          <dgm:chMax val="1"/>
          <dgm:bulletEnabled val="1"/>
        </dgm:presLayoutVars>
      </dgm:prSet>
      <dgm:spPr/>
    </dgm:pt>
    <dgm:pt modelId="{A4B7BBAF-1967-462A-87B0-2B4D68370F3A}" type="pres">
      <dgm:prSet presAssocID="{469A085B-199F-47B4-B8B0-96A24F1D613E}" presName="gear3srcNode" presStyleLbl="node1" presStyleIdx="2" presStyleCnt="3"/>
      <dgm:spPr/>
    </dgm:pt>
    <dgm:pt modelId="{19405690-562C-4B8F-BCF2-91E93BF8DC13}" type="pres">
      <dgm:prSet presAssocID="{469A085B-199F-47B4-B8B0-96A24F1D613E}" presName="gear3dstNode" presStyleLbl="node1" presStyleIdx="2" presStyleCnt="3"/>
      <dgm:spPr/>
    </dgm:pt>
    <dgm:pt modelId="{FD0532AC-C5B4-4757-B27F-541A3A5091B9}" type="pres">
      <dgm:prSet presAssocID="{3B44A606-6607-4480-94D8-3569DF4C27C1}" presName="connector1" presStyleLbl="sibTrans2D1" presStyleIdx="0" presStyleCnt="3" custLinFactNeighborX="18063" custLinFactNeighborY="-15848"/>
      <dgm:spPr/>
    </dgm:pt>
    <dgm:pt modelId="{3CAE2CFE-61D7-4A1A-AD4B-1B65DB76EEE4}" type="pres">
      <dgm:prSet presAssocID="{C14DFBA2-B6A5-4B7F-9F78-4206319A833D}" presName="connector2" presStyleLbl="sibTrans2D1" presStyleIdx="1" presStyleCnt="3" custAng="1823944" custFlipHor="1" custScaleX="34569" custScaleY="27245" custLinFactNeighborX="-22578" custLinFactNeighborY="-27469"/>
      <dgm:spPr>
        <a:prstGeom prst="circularArrow">
          <a:avLst/>
        </a:prstGeom>
      </dgm:spPr>
    </dgm:pt>
    <dgm:pt modelId="{1A05DEFC-BDE3-4B14-9913-14279396D864}" type="pres">
      <dgm:prSet presAssocID="{52F00A73-FCC8-406A-8AFC-2DF0060DEB38}" presName="connector3" presStyleLbl="sibTrans2D1" presStyleIdx="2" presStyleCnt="3" custLinFactNeighborX="-3923" custLinFactNeighborY="3157"/>
      <dgm:spPr/>
    </dgm:pt>
  </dgm:ptLst>
  <dgm:cxnLst>
    <dgm:cxn modelId="{EFFFBB01-AECF-4795-8070-0F0CE064F07F}" srcId="{D3A39FA9-0942-4989-A4E6-48D2DF183688}" destId="{34C0605B-6560-4EF2-A1C6-8A1AC40C073A}" srcOrd="0" destOrd="0" parTransId="{0C2D0688-0FEC-4CE8-9866-4B73EFB85128}" sibTransId="{3B44A606-6607-4480-94D8-3569DF4C27C1}"/>
    <dgm:cxn modelId="{5082E305-2B0A-4229-B448-9BF69B00EF69}" srcId="{D3A39FA9-0942-4989-A4E6-48D2DF183688}" destId="{469A085B-199F-47B4-B8B0-96A24F1D613E}" srcOrd="2" destOrd="0" parTransId="{5A97261D-92B0-4421-927A-5BFC2629ECDF}" sibTransId="{52F00A73-FCC8-406A-8AFC-2DF0060DEB38}"/>
    <dgm:cxn modelId="{E2540814-A80A-4A99-B32D-7DC8CA75B106}" type="presOf" srcId="{34C0605B-6560-4EF2-A1C6-8A1AC40C073A}" destId="{3F4E878A-112A-4628-A2C6-296B233FC63E}" srcOrd="0" destOrd="0" presId="urn:microsoft.com/office/officeart/2005/8/layout/gear1"/>
    <dgm:cxn modelId="{4F3EF915-7B56-46DA-B21D-17EFDD1E6977}" type="presOf" srcId="{34C0605B-6560-4EF2-A1C6-8A1AC40C073A}" destId="{2A18E0DB-018E-4D9D-812C-D0A4520CA4CF}" srcOrd="1" destOrd="0" presId="urn:microsoft.com/office/officeart/2005/8/layout/gear1"/>
    <dgm:cxn modelId="{72DFE016-525E-44C3-92C4-6A29A421668B}" type="presOf" srcId="{52F00A73-FCC8-406A-8AFC-2DF0060DEB38}" destId="{1A05DEFC-BDE3-4B14-9913-14279396D864}" srcOrd="0" destOrd="0" presId="urn:microsoft.com/office/officeart/2005/8/layout/gear1"/>
    <dgm:cxn modelId="{E977D729-5BEA-4F8C-890A-2C45A28D0085}" type="presOf" srcId="{D3A39FA9-0942-4989-A4E6-48D2DF183688}" destId="{7BBF72D8-7FD2-40D7-835A-325BB3BC29BF}" srcOrd="0" destOrd="0" presId="urn:microsoft.com/office/officeart/2005/8/layout/gear1"/>
    <dgm:cxn modelId="{E8F17B42-9B85-4213-8ECD-8D626AFC9A1A}" type="presOf" srcId="{469A085B-199F-47B4-B8B0-96A24F1D613E}" destId="{9F657F11-6789-474B-9B6D-ED1173E5BECC}" srcOrd="1" destOrd="0" presId="urn:microsoft.com/office/officeart/2005/8/layout/gear1"/>
    <dgm:cxn modelId="{15ABF847-0823-4ADA-BBED-068443C50EBA}" type="presOf" srcId="{3B44A606-6607-4480-94D8-3569DF4C27C1}" destId="{FD0532AC-C5B4-4757-B27F-541A3A5091B9}" srcOrd="0" destOrd="0" presId="urn:microsoft.com/office/officeart/2005/8/layout/gear1"/>
    <dgm:cxn modelId="{7A1B876C-D518-4639-BA69-6137D0318F23}" type="presOf" srcId="{4F9F6258-D7F1-4B45-B02A-2D5A73A796E8}" destId="{B8C2188E-1FE8-4286-868C-801A82596DC0}" srcOrd="2" destOrd="0" presId="urn:microsoft.com/office/officeart/2005/8/layout/gear1"/>
    <dgm:cxn modelId="{CF97DD57-A4E8-4C7B-B6B3-917B4328AE1E}" type="presOf" srcId="{34C0605B-6560-4EF2-A1C6-8A1AC40C073A}" destId="{121508AE-2ABC-499C-B705-9067A5591642}" srcOrd="2" destOrd="0" presId="urn:microsoft.com/office/officeart/2005/8/layout/gear1"/>
    <dgm:cxn modelId="{DC8B0D7E-0407-42B7-9095-34083861F5A5}" type="presOf" srcId="{4F9F6258-D7F1-4B45-B02A-2D5A73A796E8}" destId="{7739A3E1-DFED-418B-A7CD-9CF40D2A1CAE}" srcOrd="0" destOrd="0" presId="urn:microsoft.com/office/officeart/2005/8/layout/gear1"/>
    <dgm:cxn modelId="{F9DEC298-FCF6-41E8-870C-B776DBAA24BC}" type="presOf" srcId="{4F9F6258-D7F1-4B45-B02A-2D5A73A796E8}" destId="{EFC77217-D44B-40FC-A74E-9B4715B3D2F1}" srcOrd="1" destOrd="0" presId="urn:microsoft.com/office/officeart/2005/8/layout/gear1"/>
    <dgm:cxn modelId="{B6DED2B2-DD55-4E8C-A4B8-5DE1E20321D9}" type="presOf" srcId="{469A085B-199F-47B4-B8B0-96A24F1D613E}" destId="{3BAAD0FC-0275-4BF2-86F2-D781B0AE938A}" srcOrd="0" destOrd="0" presId="urn:microsoft.com/office/officeart/2005/8/layout/gear1"/>
    <dgm:cxn modelId="{8DA26DCF-5E8B-4F73-BCE8-2A789483943E}" srcId="{D3A39FA9-0942-4989-A4E6-48D2DF183688}" destId="{4F9F6258-D7F1-4B45-B02A-2D5A73A796E8}" srcOrd="1" destOrd="0" parTransId="{BE753173-91B2-4F64-B588-595DA984AE49}" sibTransId="{C14DFBA2-B6A5-4B7F-9F78-4206319A833D}"/>
    <dgm:cxn modelId="{1BFD04E1-AB5D-4274-BE89-AE5FAF27D170}" type="presOf" srcId="{469A085B-199F-47B4-B8B0-96A24F1D613E}" destId="{19405690-562C-4B8F-BCF2-91E93BF8DC13}" srcOrd="3" destOrd="0" presId="urn:microsoft.com/office/officeart/2005/8/layout/gear1"/>
    <dgm:cxn modelId="{61246DE2-3509-4A75-8A23-A106CE2DE0D1}" type="presOf" srcId="{469A085B-199F-47B4-B8B0-96A24F1D613E}" destId="{A4B7BBAF-1967-462A-87B0-2B4D68370F3A}" srcOrd="2" destOrd="0" presId="urn:microsoft.com/office/officeart/2005/8/layout/gear1"/>
    <dgm:cxn modelId="{6C218DE3-26C8-4706-85CF-1621C7A87585}" type="presOf" srcId="{C14DFBA2-B6A5-4B7F-9F78-4206319A833D}" destId="{3CAE2CFE-61D7-4A1A-AD4B-1B65DB76EEE4}" srcOrd="0" destOrd="0" presId="urn:microsoft.com/office/officeart/2005/8/layout/gear1"/>
    <dgm:cxn modelId="{EE472EDE-3562-4B2E-B871-0E950972A343}" type="presParOf" srcId="{7BBF72D8-7FD2-40D7-835A-325BB3BC29BF}" destId="{3F4E878A-112A-4628-A2C6-296B233FC63E}" srcOrd="0" destOrd="0" presId="urn:microsoft.com/office/officeart/2005/8/layout/gear1"/>
    <dgm:cxn modelId="{EDBE2AF0-E0BA-42A9-B4E5-0360BCAF7C4E}" type="presParOf" srcId="{7BBF72D8-7FD2-40D7-835A-325BB3BC29BF}" destId="{2A18E0DB-018E-4D9D-812C-D0A4520CA4CF}" srcOrd="1" destOrd="0" presId="urn:microsoft.com/office/officeart/2005/8/layout/gear1"/>
    <dgm:cxn modelId="{2CCA2845-61C1-4445-9168-E646CA81150A}" type="presParOf" srcId="{7BBF72D8-7FD2-40D7-835A-325BB3BC29BF}" destId="{121508AE-2ABC-499C-B705-9067A5591642}" srcOrd="2" destOrd="0" presId="urn:microsoft.com/office/officeart/2005/8/layout/gear1"/>
    <dgm:cxn modelId="{E492F21F-BAF1-4A96-9B14-7C86DD65AAB0}" type="presParOf" srcId="{7BBF72D8-7FD2-40D7-835A-325BB3BC29BF}" destId="{7739A3E1-DFED-418B-A7CD-9CF40D2A1CAE}" srcOrd="3" destOrd="0" presId="urn:microsoft.com/office/officeart/2005/8/layout/gear1"/>
    <dgm:cxn modelId="{0700CADE-21C2-4116-BE1E-5169EA96E1F4}" type="presParOf" srcId="{7BBF72D8-7FD2-40D7-835A-325BB3BC29BF}" destId="{EFC77217-D44B-40FC-A74E-9B4715B3D2F1}" srcOrd="4" destOrd="0" presId="urn:microsoft.com/office/officeart/2005/8/layout/gear1"/>
    <dgm:cxn modelId="{5F14E065-1AC8-4AE5-A394-9E2C091BD3D1}" type="presParOf" srcId="{7BBF72D8-7FD2-40D7-835A-325BB3BC29BF}" destId="{B8C2188E-1FE8-4286-868C-801A82596DC0}" srcOrd="5" destOrd="0" presId="urn:microsoft.com/office/officeart/2005/8/layout/gear1"/>
    <dgm:cxn modelId="{DB9F7A50-11EE-4585-B545-6B43A4866F77}" type="presParOf" srcId="{7BBF72D8-7FD2-40D7-835A-325BB3BC29BF}" destId="{3BAAD0FC-0275-4BF2-86F2-D781B0AE938A}" srcOrd="6" destOrd="0" presId="urn:microsoft.com/office/officeart/2005/8/layout/gear1"/>
    <dgm:cxn modelId="{8709F72A-B25B-4271-A723-42ACA15E589F}" type="presParOf" srcId="{7BBF72D8-7FD2-40D7-835A-325BB3BC29BF}" destId="{9F657F11-6789-474B-9B6D-ED1173E5BECC}" srcOrd="7" destOrd="0" presId="urn:microsoft.com/office/officeart/2005/8/layout/gear1"/>
    <dgm:cxn modelId="{660064B7-745F-41C0-A1A2-90F02B91E72F}" type="presParOf" srcId="{7BBF72D8-7FD2-40D7-835A-325BB3BC29BF}" destId="{A4B7BBAF-1967-462A-87B0-2B4D68370F3A}" srcOrd="8" destOrd="0" presId="urn:microsoft.com/office/officeart/2005/8/layout/gear1"/>
    <dgm:cxn modelId="{A10992F8-C52D-4B70-A965-4EBA0EC9E7BB}" type="presParOf" srcId="{7BBF72D8-7FD2-40D7-835A-325BB3BC29BF}" destId="{19405690-562C-4B8F-BCF2-91E93BF8DC13}" srcOrd="9" destOrd="0" presId="urn:microsoft.com/office/officeart/2005/8/layout/gear1"/>
    <dgm:cxn modelId="{6B6A3384-C699-4592-B407-F9B55F6A7CAC}" type="presParOf" srcId="{7BBF72D8-7FD2-40D7-835A-325BB3BC29BF}" destId="{FD0532AC-C5B4-4757-B27F-541A3A5091B9}" srcOrd="10" destOrd="0" presId="urn:microsoft.com/office/officeart/2005/8/layout/gear1"/>
    <dgm:cxn modelId="{527DAFBA-C424-4CF5-8DDD-94B4A18BD60F}" type="presParOf" srcId="{7BBF72D8-7FD2-40D7-835A-325BB3BC29BF}" destId="{3CAE2CFE-61D7-4A1A-AD4B-1B65DB76EEE4}" srcOrd="11" destOrd="0" presId="urn:microsoft.com/office/officeart/2005/8/layout/gear1"/>
    <dgm:cxn modelId="{74FDD6C9-B272-47C6-9AC0-198F1FDAD226}" type="presParOf" srcId="{7BBF72D8-7FD2-40D7-835A-325BB3BC29BF}" destId="{1A05DEFC-BDE3-4B14-9913-14279396D86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E878A-112A-4628-A2C6-296B233FC63E}">
      <dsp:nvSpPr>
        <dsp:cNvPr id="0" name=""/>
        <dsp:cNvSpPr/>
      </dsp:nvSpPr>
      <dsp:spPr>
        <a:xfrm>
          <a:off x="5143528" y="2714626"/>
          <a:ext cx="4698400" cy="4086240"/>
        </a:xfrm>
        <a:prstGeom prst="gear9">
          <a:avLst/>
        </a:prstGeom>
        <a:gradFill rotWithShape="0">
          <a:gsLst>
            <a:gs pos="0">
              <a:schemeClr val="accent4">
                <a:shade val="50000"/>
                <a:hueOff val="0"/>
                <a:satOff val="0"/>
                <a:lumOff val="0"/>
                <a:alphaOff val="0"/>
                <a:shade val="51000"/>
                <a:satMod val="130000"/>
              </a:schemeClr>
            </a:gs>
            <a:gs pos="80000">
              <a:schemeClr val="accent4">
                <a:shade val="50000"/>
                <a:hueOff val="0"/>
                <a:satOff val="0"/>
                <a:lumOff val="0"/>
                <a:alphaOff val="0"/>
                <a:shade val="93000"/>
                <a:satMod val="130000"/>
              </a:schemeClr>
            </a:gs>
            <a:gs pos="100000">
              <a:schemeClr val="accent4">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Цель исследования – </a:t>
          </a:r>
          <a:r>
            <a:rPr lang="ru-RU" sz="2000" kern="1200" dirty="0"/>
            <a:t>выявить потенциал использования буктрейлера в современной культуре как варианта визуализации книги</a:t>
          </a:r>
        </a:p>
      </dsp:txBody>
      <dsp:txXfrm>
        <a:off x="6042363" y="3671808"/>
        <a:ext cx="2900730" cy="2100412"/>
      </dsp:txXfrm>
    </dsp:sp>
    <dsp:sp modelId="{7739A3E1-DFED-418B-A7CD-9CF40D2A1CAE}">
      <dsp:nvSpPr>
        <dsp:cNvPr id="0" name=""/>
        <dsp:cNvSpPr/>
      </dsp:nvSpPr>
      <dsp:spPr>
        <a:xfrm>
          <a:off x="1831721" y="3098885"/>
          <a:ext cx="3383258" cy="2830471"/>
        </a:xfrm>
        <a:prstGeom prst="gear6">
          <a:avLst/>
        </a:prstGeom>
        <a:gradFill rotWithShape="0">
          <a:gsLst>
            <a:gs pos="0">
              <a:schemeClr val="accent4">
                <a:shade val="50000"/>
                <a:hueOff val="-139623"/>
                <a:satOff val="-4225"/>
                <a:lumOff val="27741"/>
                <a:alphaOff val="0"/>
                <a:shade val="51000"/>
                <a:satMod val="130000"/>
              </a:schemeClr>
            </a:gs>
            <a:gs pos="80000">
              <a:schemeClr val="accent4">
                <a:shade val="50000"/>
                <a:hueOff val="-139623"/>
                <a:satOff val="-4225"/>
                <a:lumOff val="27741"/>
                <a:alphaOff val="0"/>
                <a:shade val="93000"/>
                <a:satMod val="130000"/>
              </a:schemeClr>
            </a:gs>
            <a:gs pos="100000">
              <a:schemeClr val="accent4">
                <a:shade val="50000"/>
                <a:hueOff val="-139623"/>
                <a:satOff val="-4225"/>
                <a:lumOff val="27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b="1" kern="1200" dirty="0"/>
            <a:t>Объект исследования - </a:t>
          </a:r>
          <a:r>
            <a:rPr lang="ru-RU" sz="2000" kern="1200" dirty="0"/>
            <a:t>культурные практики визуализации чтения</a:t>
          </a:r>
        </a:p>
      </dsp:txBody>
      <dsp:txXfrm>
        <a:off x="2624655" y="3815771"/>
        <a:ext cx="1797390" cy="1396699"/>
      </dsp:txXfrm>
    </dsp:sp>
    <dsp:sp modelId="{3BAAD0FC-0275-4BF2-86F2-D781B0AE938A}">
      <dsp:nvSpPr>
        <dsp:cNvPr id="0" name=""/>
        <dsp:cNvSpPr/>
      </dsp:nvSpPr>
      <dsp:spPr>
        <a:xfrm rot="20700000">
          <a:off x="3572895" y="286236"/>
          <a:ext cx="3594098" cy="3241015"/>
        </a:xfrm>
        <a:prstGeom prst="gear6">
          <a:avLst/>
        </a:prstGeom>
        <a:gradFill rotWithShape="0">
          <a:gsLst>
            <a:gs pos="0">
              <a:schemeClr val="accent4">
                <a:shade val="50000"/>
                <a:hueOff val="-139623"/>
                <a:satOff val="-4225"/>
                <a:lumOff val="27741"/>
                <a:alphaOff val="0"/>
                <a:shade val="51000"/>
                <a:satMod val="130000"/>
              </a:schemeClr>
            </a:gs>
            <a:gs pos="80000">
              <a:schemeClr val="accent4">
                <a:shade val="50000"/>
                <a:hueOff val="-139623"/>
                <a:satOff val="-4225"/>
                <a:lumOff val="27741"/>
                <a:alphaOff val="0"/>
                <a:shade val="93000"/>
                <a:satMod val="130000"/>
              </a:schemeClr>
            </a:gs>
            <a:gs pos="100000">
              <a:schemeClr val="accent4">
                <a:shade val="50000"/>
                <a:hueOff val="-139623"/>
                <a:satOff val="-4225"/>
                <a:lumOff val="27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800" b="1" kern="1200" dirty="0">
              <a:latin typeface="+mn-lt"/>
              <a:cs typeface="Times New Roman" pitchFamily="18" charset="0"/>
            </a:rPr>
            <a:t>Предмет исследования – </a:t>
          </a:r>
          <a:r>
            <a:rPr lang="ru-RU" sz="1800" kern="1200" dirty="0">
              <a:latin typeface="+mn-lt"/>
              <a:cs typeface="Times New Roman" pitchFamily="18" charset="0"/>
            </a:rPr>
            <a:t>буктрейлер в контексте культурных практик визуализации чтения</a:t>
          </a:r>
        </a:p>
      </dsp:txBody>
      <dsp:txXfrm rot="-20700000">
        <a:off x="4382129" y="976143"/>
        <a:ext cx="1975631" cy="1861200"/>
      </dsp:txXfrm>
    </dsp:sp>
    <dsp:sp modelId="{FD0532AC-C5B4-4757-B27F-541A3A5091B9}">
      <dsp:nvSpPr>
        <dsp:cNvPr id="0" name=""/>
        <dsp:cNvSpPr/>
      </dsp:nvSpPr>
      <dsp:spPr>
        <a:xfrm>
          <a:off x="5143539" y="2000249"/>
          <a:ext cx="5230387" cy="5230387"/>
        </a:xfrm>
        <a:prstGeom prst="circularArrow">
          <a:avLst>
            <a:gd name="adj1" fmla="val 4687"/>
            <a:gd name="adj2" fmla="val 299029"/>
            <a:gd name="adj3" fmla="val 2561938"/>
            <a:gd name="adj4" fmla="val 15765978"/>
            <a:gd name="adj5" fmla="val 5469"/>
          </a:avLst>
        </a:prstGeom>
        <a:solidFill>
          <a:schemeClr val="accent4">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CAE2CFE-61D7-4A1A-AD4B-1B65DB76EEE4}">
      <dsp:nvSpPr>
        <dsp:cNvPr id="0" name=""/>
        <dsp:cNvSpPr/>
      </dsp:nvSpPr>
      <dsp:spPr>
        <a:xfrm rot="19776056" flipH="1">
          <a:off x="1957637" y="2168213"/>
          <a:ext cx="1313692" cy="1035365"/>
        </a:xfrm>
        <a:prstGeom prst="circularArrow">
          <a:avLst/>
        </a:prstGeom>
        <a:solidFill>
          <a:schemeClr val="accent4">
            <a:shade val="90000"/>
            <a:hueOff val="-145044"/>
            <a:satOff val="-3953"/>
            <a:lumOff val="2136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A05DEFC-BDE3-4B14-9913-14279396D864}">
      <dsp:nvSpPr>
        <dsp:cNvPr id="0" name=""/>
        <dsp:cNvSpPr/>
      </dsp:nvSpPr>
      <dsp:spPr>
        <a:xfrm>
          <a:off x="2928949" y="-71456"/>
          <a:ext cx="4097384" cy="4097384"/>
        </a:xfrm>
        <a:prstGeom prst="circularArrow">
          <a:avLst>
            <a:gd name="adj1" fmla="val 5984"/>
            <a:gd name="adj2" fmla="val 394124"/>
            <a:gd name="adj3" fmla="val 13313824"/>
            <a:gd name="adj4" fmla="val 10508221"/>
            <a:gd name="adj5" fmla="val 6981"/>
          </a:avLst>
        </a:prstGeom>
        <a:solidFill>
          <a:schemeClr val="accent4">
            <a:shade val="90000"/>
            <a:hueOff val="-145044"/>
            <a:satOff val="-3953"/>
            <a:lumOff val="2136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Титульный слайд" type="title">
  <p:cSld name="TITLE">
    <p:spTree>
      <p:nvGrpSpPr>
        <p:cNvPr id="1" name="Shape 16"/>
        <p:cNvGrpSpPr/>
        <p:nvPr/>
      </p:nvGrpSpPr>
      <p:grpSpPr>
        <a:xfrm>
          <a:off x="0" y="0"/>
          <a:ext cx="0" cy="0"/>
          <a:chOff x="0" y="0"/>
          <a:chExt cx="0" cy="0"/>
        </a:xfrm>
      </p:grpSpPr>
      <p:grpSp>
        <p:nvGrpSpPr>
          <p:cNvPr id="17" name="Google Shape;17;p2"/>
          <p:cNvGrpSpPr/>
          <p:nvPr/>
        </p:nvGrpSpPr>
        <p:grpSpPr>
          <a:xfrm>
            <a:off x="0" y="0"/>
            <a:ext cx="12188825" cy="6872226"/>
            <a:chOff x="0" y="0"/>
            <a:chExt cx="12188825" cy="6872226"/>
          </a:xfrm>
        </p:grpSpPr>
        <p:pic>
          <p:nvPicPr>
            <p:cNvPr id="18" name="Google Shape;18;p2" descr="HD-PanelTitle-V.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9" name="Google Shape;19;p2"/>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descr="HDRibbonTitle-UniformTrim.png"/>
            <p:cNvPicPr preferRelativeResize="0"/>
            <p:nvPr/>
          </p:nvPicPr>
          <p:blipFill rotWithShape="1">
            <a:blip r:embed="rId3">
              <a:alphaModFix/>
            </a:blip>
            <a:srcRect l="2" r="47673"/>
            <a:stretch/>
          </p:blipFill>
          <p:spPr>
            <a:xfrm rot="5400000">
              <a:off x="5245268" y="530352"/>
              <a:ext cx="1673352" cy="612648"/>
            </a:xfrm>
            <a:prstGeom prst="rect">
              <a:avLst/>
            </a:prstGeom>
            <a:noFill/>
            <a:ln>
              <a:noFill/>
            </a:ln>
          </p:spPr>
        </p:pic>
        <p:pic>
          <p:nvPicPr>
            <p:cNvPr id="21" name="Google Shape;21;p2" descr="HDRibbonTitle-UniformTrim.png"/>
            <p:cNvPicPr preferRelativeResize="0"/>
            <p:nvPr/>
          </p:nvPicPr>
          <p:blipFill rotWithShape="1">
            <a:blip r:embed="rId3">
              <a:alphaModFix/>
            </a:blip>
            <a:srcRect r="48819"/>
            <a:stretch/>
          </p:blipFill>
          <p:spPr>
            <a:xfrm rot="5400000">
              <a:off x="5263556" y="5747514"/>
              <a:ext cx="1636776" cy="612648"/>
            </a:xfrm>
            <a:prstGeom prst="rect">
              <a:avLst/>
            </a:prstGeom>
            <a:noFill/>
            <a:ln>
              <a:noFill/>
            </a:ln>
          </p:spPr>
        </p:pic>
      </p:grpSp>
      <p:sp>
        <p:nvSpPr>
          <p:cNvPr id="22" name="Google Shape;22;p2"/>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4" name="Google Shape;24;p2"/>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27" name="Google Shape;27;p2"/>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Панорамная фотография с подписью">
  <p:cSld name="Панорамная фотография с подписью">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8" name="Google Shape;88;p11"/>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9" name="Google Shape;89;p1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Заголовок и подпись">
  <p:cSld name="Заголовок и подпись">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5" name="Google Shape;95;p1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98" name="Google Shape;98;p12"/>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Цитата с подписью">
  <p:cSld name="Цитата с подписью">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2" name="Google Shape;102;p13"/>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3" name="Google Shape;103;p1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06" name="Google Shape;106;p13"/>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ru-RU" sz="8000">
                <a:solidFill>
                  <a:schemeClr val="dk1"/>
                </a:solidFill>
                <a:latin typeface="Garamond"/>
                <a:ea typeface="Garamond"/>
                <a:cs typeface="Garamond"/>
                <a:sym typeface="Garamond"/>
              </a:rPr>
              <a:t>“</a:t>
            </a:r>
            <a:endParaRPr/>
          </a:p>
        </p:txBody>
      </p:sp>
      <p:sp>
        <p:nvSpPr>
          <p:cNvPr id="107" name="Google Shape;107;p13"/>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ru-RU" sz="8000">
                <a:solidFill>
                  <a:schemeClr val="dk1"/>
                </a:solidFill>
                <a:latin typeface="Garamond"/>
                <a:ea typeface="Garamond"/>
                <a:cs typeface="Garamond"/>
                <a:sym typeface="Garamond"/>
              </a:rPr>
              <a:t>”</a:t>
            </a:r>
            <a:endParaRPr/>
          </a:p>
        </p:txBody>
      </p:sp>
      <p:cxnSp>
        <p:nvCxnSpPr>
          <p:cNvPr id="108" name="Google Shape;108;p13"/>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Карточка имени">
  <p:cSld name="Карточка имени">
    <p:spTree>
      <p:nvGrpSpPr>
        <p:cNvPr id="1" name="Shape 109"/>
        <p:cNvGrpSpPr/>
        <p:nvPr/>
      </p:nvGrpSpPr>
      <p:grpSpPr>
        <a:xfrm>
          <a:off x="0" y="0"/>
          <a:ext cx="0" cy="0"/>
          <a:chOff x="0" y="0"/>
          <a:chExt cx="0" cy="0"/>
        </a:xfrm>
      </p:grpSpPr>
      <p:sp>
        <p:nvSpPr>
          <p:cNvPr id="110" name="Google Shape;110;p14"/>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4"/>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2" name="Google Shape;112;p1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Цитата карточки имени">
  <p:cSld name="Цитата карточки имени">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8" name="Google Shape;118;p15"/>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9" name="Google Shape;119;p1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122" name="Google Shape;122;p1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ru-RU" sz="8000">
                <a:solidFill>
                  <a:schemeClr val="dk1"/>
                </a:solidFill>
                <a:latin typeface="Garamond"/>
                <a:ea typeface="Garamond"/>
                <a:cs typeface="Garamond"/>
                <a:sym typeface="Garamond"/>
              </a:rPr>
              <a:t>“</a:t>
            </a:r>
            <a:endParaRPr/>
          </a:p>
        </p:txBody>
      </p:sp>
      <p:sp>
        <p:nvSpPr>
          <p:cNvPr id="123" name="Google Shape;123;p15"/>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ru-RU" sz="8000">
                <a:solidFill>
                  <a:schemeClr val="dk1"/>
                </a:solidFill>
                <a:latin typeface="Garamond"/>
                <a:ea typeface="Garamond"/>
                <a:cs typeface="Garamond"/>
                <a:sym typeface="Garamond"/>
              </a:rPr>
              <a:t>”</a:t>
            </a:r>
            <a:endParaRPr/>
          </a:p>
        </p:txBody>
      </p:sp>
      <p:cxnSp>
        <p:nvCxnSpPr>
          <p:cNvPr id="124" name="Google Shape;124;p15"/>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Истина или ложь">
  <p:cSld name="Истина или ложь">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8" name="Google Shape;128;p16"/>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9" name="Google Shape;129;p1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132" name="Google Shape;132;p16"/>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6" name="Google Shape;136;p1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139" name="Google Shape;139;p1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3" name="Google Shape;143;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146" name="Google Shape;146;p18"/>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711200" y="1371600"/>
            <a:ext cx="10468864" cy="1828800"/>
          </a:xfrm>
          <a:prstGeom prst="rect">
            <a:avLst/>
          </a:prstGeom>
          <a:noFill/>
          <a:ln>
            <a:noFill/>
          </a:ln>
        </p:spPr>
        <p:txBody>
          <a:bodyPr spcFirstLastPara="1" wrap="square" lIns="0" tIns="0" rIns="18275" bIns="0" anchor="b" anchorCtr="0">
            <a:normAutofit/>
          </a:bodyPr>
          <a:lstStyle>
            <a:lvl1pPr lvl="0" algn="r">
              <a:spcBef>
                <a:spcPts val="0"/>
              </a:spcBef>
              <a:spcAft>
                <a:spcPts val="0"/>
              </a:spcAft>
              <a:buClr>
                <a:srgbClr val="4CE0EA"/>
              </a:buClr>
              <a:buSzPts val="5600"/>
              <a:buFont typeface="Calibri"/>
              <a:buNone/>
              <a:defRPr sz="5600" b="1">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711200" y="3228536"/>
            <a:ext cx="10472928" cy="1752600"/>
          </a:xfrm>
          <a:prstGeom prst="rect">
            <a:avLst/>
          </a:prstGeom>
          <a:noFill/>
          <a:ln>
            <a:noFill/>
          </a:ln>
        </p:spPr>
        <p:txBody>
          <a:bodyPr spcFirstLastPara="1" wrap="square" lIns="0" tIns="45700" rIns="18275" bIns="45700" anchor="t" anchorCtr="0">
            <a:normAutofit/>
          </a:bodyPr>
          <a:lstStyle>
            <a:lvl1pPr marR="45720" lvl="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19" name="Google Shape;19;p2"/>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2349465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609600" y="1935480"/>
            <a:ext cx="10972800" cy="438912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6" name="Google Shape;36;p4"/>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253474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8"/>
        <p:cNvGrpSpPr/>
        <p:nvPr/>
      </p:nvGrpSpPr>
      <p:grpSpPr>
        <a:xfrm>
          <a:off x="0" y="0"/>
          <a:ext cx="0" cy="0"/>
          <a:chOff x="0" y="0"/>
          <a:chExt cx="0" cy="0"/>
        </a:xfrm>
      </p:grpSpPr>
      <p:cxnSp>
        <p:nvCxnSpPr>
          <p:cNvPr id="29" name="Google Shape;29;p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30" name="Google Shape;30;p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2" name="Google Shape;32;p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711200" y="1371600"/>
            <a:ext cx="10468864" cy="1828800"/>
          </a:xfrm>
          <a:prstGeom prst="rect">
            <a:avLst/>
          </a:prstGeom>
          <a:noFill/>
          <a:ln>
            <a:noFill/>
          </a:ln>
        </p:spPr>
        <p:txBody>
          <a:bodyPr spcFirstLastPara="1" wrap="square" lIns="0" tIns="0" rIns="18275" bIns="0" anchor="b" anchorCtr="0">
            <a:normAutofit/>
          </a:bodyPr>
          <a:lstStyle>
            <a:lvl1pPr lvl="0" algn="r">
              <a:spcBef>
                <a:spcPts val="0"/>
              </a:spcBef>
              <a:spcAft>
                <a:spcPts val="0"/>
              </a:spcAft>
              <a:buClr>
                <a:srgbClr val="4CE0EA"/>
              </a:buClr>
              <a:buSzPts val="5600"/>
              <a:buFont typeface="Calibri"/>
              <a:buNone/>
              <a:defRPr sz="5600" b="1">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711200" y="3228536"/>
            <a:ext cx="10472928" cy="1752600"/>
          </a:xfrm>
          <a:prstGeom prst="rect">
            <a:avLst/>
          </a:prstGeom>
          <a:noFill/>
          <a:ln>
            <a:noFill/>
          </a:ln>
        </p:spPr>
        <p:txBody>
          <a:bodyPr spcFirstLastPara="1" wrap="square" lIns="0" tIns="45700" rIns="18275" bIns="45700" anchor="t" anchorCtr="0">
            <a:normAutofit/>
          </a:bodyPr>
          <a:lstStyle>
            <a:lvl1pPr marR="45720" lvl="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42" name="Google Shape;42;p5"/>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139078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07136" y="1316736"/>
            <a:ext cx="103632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707136" y="2704664"/>
            <a:ext cx="10363200" cy="1509712"/>
          </a:xfrm>
          <a:prstGeom prst="rect">
            <a:avLst/>
          </a:prstGeom>
          <a:noFill/>
          <a:ln>
            <a:noFill/>
          </a:ln>
        </p:spPr>
        <p:txBody>
          <a:bodyPr spcFirstLastPara="1" wrap="square" lIns="45700" tIns="45700" rIns="45700" bIns="45700" anchor="t" anchorCtr="0">
            <a:normAutofit/>
          </a:bodyPr>
          <a:lstStyle>
            <a:lvl1pPr marL="457200" lvl="0" indent="-228600" algn="l">
              <a:spcBef>
                <a:spcPts val="440"/>
              </a:spcBef>
              <a:spcAft>
                <a:spcPts val="0"/>
              </a:spcAft>
              <a:buSzPts val="2090"/>
              <a:buNone/>
              <a:defRPr sz="2200">
                <a:solidFill>
                  <a:schemeClr val="lt1"/>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10"/>
              <a:buNone/>
              <a:defRPr sz="1400">
                <a:solidFill>
                  <a:schemeClr val="lt1"/>
                </a:solidFill>
              </a:defRPr>
            </a:lvl4pPr>
            <a:lvl5pPr marL="2286000" lvl="4" indent="-228600" algn="l">
              <a:spcBef>
                <a:spcPts val="280"/>
              </a:spcBef>
              <a:spcAft>
                <a:spcPts val="0"/>
              </a:spcAft>
              <a:buSzPts val="910"/>
              <a:buNone/>
              <a:defRPr sz="140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8" name="Google Shape;48;p6"/>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341103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609600" y="1920085"/>
            <a:ext cx="53848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4" name="Google Shape;54;p7"/>
          <p:cNvSpPr txBox="1">
            <a:spLocks noGrp="1"/>
          </p:cNvSpPr>
          <p:nvPr>
            <p:ph type="body" idx="2"/>
          </p:nvPr>
        </p:nvSpPr>
        <p:spPr>
          <a:xfrm>
            <a:off x="6197600" y="1920085"/>
            <a:ext cx="53848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5" name="Google Shape;55;p7"/>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4190214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609600" y="1855248"/>
            <a:ext cx="5386917" cy="659352"/>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1" name="Google Shape;61;p8"/>
          <p:cNvSpPr txBox="1">
            <a:spLocks noGrp="1"/>
          </p:cNvSpPr>
          <p:nvPr>
            <p:ph type="body" idx="2"/>
          </p:nvPr>
        </p:nvSpPr>
        <p:spPr>
          <a:xfrm>
            <a:off x="6193368" y="1859758"/>
            <a:ext cx="5389033" cy="654843"/>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2" name="Google Shape;62;p8"/>
          <p:cNvSpPr txBox="1">
            <a:spLocks noGrp="1"/>
          </p:cNvSpPr>
          <p:nvPr>
            <p:ph type="body" idx="3"/>
          </p:nvPr>
        </p:nvSpPr>
        <p:spPr>
          <a:xfrm>
            <a:off x="609600" y="2514600"/>
            <a:ext cx="5386917"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3" name="Google Shape;63;p8"/>
          <p:cNvSpPr txBox="1">
            <a:spLocks noGrp="1"/>
          </p:cNvSpPr>
          <p:nvPr>
            <p:ph type="body" idx="4"/>
          </p:nvPr>
        </p:nvSpPr>
        <p:spPr>
          <a:xfrm>
            <a:off x="6193368" y="2514600"/>
            <a:ext cx="5389033"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4" name="Google Shape;64;p8"/>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2392390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609600" y="704088"/>
            <a:ext cx="110744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sz="50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1735223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72"/>
        <p:cNvGrpSpPr/>
        <p:nvPr/>
      </p:nvGrpSpPr>
      <p:grpSpPr>
        <a:xfrm>
          <a:off x="0" y="0"/>
          <a:ext cx="0" cy="0"/>
          <a:chOff x="0" y="0"/>
          <a:chExt cx="0" cy="0"/>
        </a:xfrm>
      </p:grpSpPr>
      <p:sp>
        <p:nvSpPr>
          <p:cNvPr id="73" name="Google Shape;73;p10"/>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2957991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914400" y="514352"/>
            <a:ext cx="3657600" cy="1162050"/>
          </a:xfrm>
          <a:prstGeom prst="rect">
            <a:avLst/>
          </a:prstGeom>
          <a:noFill/>
          <a:ln>
            <a:noFill/>
          </a:ln>
        </p:spPr>
        <p:txBody>
          <a:bodyPr spcFirstLastPara="1" wrap="square" lIns="0" tIns="45700" rIns="0" bIns="0" anchor="b" anchorCtr="0">
            <a:noAutofit/>
          </a:bodyPr>
          <a:lstStyle>
            <a:lvl1pPr lvl="0" algn="l">
              <a:spcBef>
                <a:spcPts val="0"/>
              </a:spcBef>
              <a:spcAft>
                <a:spcPts val="0"/>
              </a:spcAft>
              <a:buClr>
                <a:schemeClr val="dk2"/>
              </a:buClr>
              <a:buSzPts val="2600"/>
              <a:buFont typeface="Calibri"/>
              <a:buNone/>
              <a:defRPr sz="26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1"/>
          <p:cNvSpPr txBox="1">
            <a:spLocks noGrp="1"/>
          </p:cNvSpPr>
          <p:nvPr>
            <p:ph type="body" idx="1"/>
          </p:nvPr>
        </p:nvSpPr>
        <p:spPr>
          <a:xfrm>
            <a:off x="914400" y="1676400"/>
            <a:ext cx="3657600" cy="4572000"/>
          </a:xfrm>
          <a:prstGeom prst="rect">
            <a:avLst/>
          </a:prstGeom>
          <a:noFill/>
          <a:ln>
            <a:noFill/>
          </a:ln>
        </p:spPr>
        <p:txBody>
          <a:bodyPr spcFirstLastPara="1" wrap="square" lIns="18275" tIns="45700" rIns="18275" bIns="45700" anchor="t" anchorCtr="0">
            <a:normAutofit/>
          </a:bodyPr>
          <a:lstStyle>
            <a:lvl1pPr marL="457200" lvl="0" indent="-228600" algn="l">
              <a:spcBef>
                <a:spcPts val="280"/>
              </a:spcBef>
              <a:spcAft>
                <a:spcPts val="0"/>
              </a:spcAft>
              <a:buSzPts val="133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700"/>
              <a:buNone/>
              <a:defRPr sz="1000"/>
            </a:lvl3pPr>
            <a:lvl4pPr marL="1828800" lvl="3" indent="-228600" algn="l">
              <a:spcBef>
                <a:spcPts val="180"/>
              </a:spcBef>
              <a:spcAft>
                <a:spcPts val="0"/>
              </a:spcAft>
              <a:buSzPts val="585"/>
              <a:buNone/>
              <a:defRPr sz="900"/>
            </a:lvl4pPr>
            <a:lvl5pPr marL="2286000" lvl="4" indent="-228600" algn="l">
              <a:spcBef>
                <a:spcPts val="180"/>
              </a:spcBef>
              <a:spcAft>
                <a:spcPts val="0"/>
              </a:spcAft>
              <a:buSzPts val="585"/>
              <a:buNone/>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9" name="Google Shape;79;p11"/>
          <p:cNvSpPr txBox="1">
            <a:spLocks noGrp="1"/>
          </p:cNvSpPr>
          <p:nvPr>
            <p:ph type="body" idx="2"/>
          </p:nvPr>
        </p:nvSpPr>
        <p:spPr>
          <a:xfrm>
            <a:off x="4766733" y="1676400"/>
            <a:ext cx="6815667" cy="4572000"/>
          </a:xfrm>
          <a:prstGeom prst="rect">
            <a:avLst/>
          </a:prstGeom>
          <a:noFill/>
          <a:ln>
            <a:noFill/>
          </a:ln>
        </p:spPr>
        <p:txBody>
          <a:bodyPr spcFirstLastPara="1" wrap="square" lIns="91425" tIns="0" rIns="91425" bIns="45700" anchor="t" anchorCtr="0">
            <a:normAutofit/>
          </a:bodyPr>
          <a:lstStyle>
            <a:lvl1pPr marL="457200" lvl="0" indent="-397510" algn="l">
              <a:spcBef>
                <a:spcPts val="560"/>
              </a:spcBef>
              <a:spcAft>
                <a:spcPts val="0"/>
              </a:spcAft>
              <a:buSzPts val="2660"/>
              <a:buChar char="⚫"/>
              <a:defRPr sz="2800"/>
            </a:lvl1pPr>
            <a:lvl2pPr marL="914400" lvl="1" indent="-368935" algn="l">
              <a:spcBef>
                <a:spcPts val="520"/>
              </a:spcBef>
              <a:spcAft>
                <a:spcPts val="0"/>
              </a:spcAft>
              <a:buSzPts val="2210"/>
              <a:buChar char="⚫"/>
              <a:defRPr sz="2600"/>
            </a:lvl2pPr>
            <a:lvl3pPr marL="1371600" lvl="2" indent="-335280" algn="l">
              <a:spcBef>
                <a:spcPts val="480"/>
              </a:spcBef>
              <a:spcAft>
                <a:spcPts val="0"/>
              </a:spcAft>
              <a:buSzPts val="1680"/>
              <a:buChar char="⚫"/>
              <a:defRPr sz="2400"/>
            </a:lvl3pPr>
            <a:lvl4pPr marL="1828800" lvl="3" indent="-311150" algn="l">
              <a:spcBef>
                <a:spcPts val="400"/>
              </a:spcBef>
              <a:spcAft>
                <a:spcPts val="0"/>
              </a:spcAft>
              <a:buSzPts val="1300"/>
              <a:buChar char="⚫"/>
              <a:defRPr sz="20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0" name="Google Shape;80;p11"/>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721133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Рисунок с подписью" type="picTx">
  <p:cSld name="Рисунок с подписью">
    <p:spTree>
      <p:nvGrpSpPr>
        <p:cNvPr id="1" name="Shape 83"/>
        <p:cNvGrpSpPr/>
        <p:nvPr/>
      </p:nvGrpSpPr>
      <p:grpSpPr>
        <a:xfrm>
          <a:off x="0" y="0"/>
          <a:ext cx="0" cy="0"/>
          <a:chOff x="0" y="0"/>
          <a:chExt cx="0" cy="0"/>
        </a:xfrm>
      </p:grpSpPr>
      <p:sp>
        <p:nvSpPr>
          <p:cNvPr id="84" name="Google Shape;84;p12"/>
          <p:cNvSpPr/>
          <p:nvPr/>
        </p:nvSpPr>
        <p:spPr>
          <a:xfrm rot="-10380000" flipH="1">
            <a:off x="4221004" y="1108077"/>
            <a:ext cx="7010400" cy="4114800"/>
          </a:xfrm>
          <a:prstGeom prst="snipRoundRect">
            <a:avLst>
              <a:gd name="adj1" fmla="val 0"/>
              <a:gd name="adj2" fmla="val 3646"/>
            </a:avLst>
          </a:prstGeom>
          <a:solidFill>
            <a:srgbClr val="FFFFFF"/>
          </a:solidFill>
          <a:ln w="9525" cap="rnd" cmpd="sng">
            <a:solidFill>
              <a:srgbClr val="C0C0C0"/>
            </a:solidFill>
            <a:prstDash val="solid"/>
            <a:round/>
            <a:headEnd type="none" w="sm" len="sm"/>
            <a:tailEnd type="none" w="sm" len="sm"/>
          </a:ln>
          <a:effectLst>
            <a:outerShdw blurRad="63500" dist="38500" dir="7500000" sx="98500" sy="100080" kx="1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85" name="Google Shape;85;p12"/>
          <p:cNvSpPr/>
          <p:nvPr/>
        </p:nvSpPr>
        <p:spPr>
          <a:xfrm rot="-10380000" flipH="1">
            <a:off x="10672179" y="5359769"/>
            <a:ext cx="207264" cy="155448"/>
          </a:xfrm>
          <a:prstGeom prst="rtTriangle">
            <a:avLst/>
          </a:prstGeom>
          <a:solidFill>
            <a:srgbClr val="FFFFFF"/>
          </a:solidFill>
          <a:ln w="12700" cap="flat" cmpd="sng">
            <a:solidFill>
              <a:srgbClr val="FFFFFF"/>
            </a:solidFill>
            <a:prstDash val="solid"/>
            <a:bevel/>
            <a:headEnd type="none" w="sm" len="sm"/>
            <a:tailEnd type="none" w="sm" len="sm"/>
          </a:ln>
          <a:effectLst>
            <a:outerShdw blurRad="19685" dist="6350" dir="12900000" algn="tl"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86" name="Google Shape;86;p12"/>
          <p:cNvSpPr txBox="1">
            <a:spLocks noGrp="1"/>
          </p:cNvSpPr>
          <p:nvPr>
            <p:ph type="title"/>
          </p:nvPr>
        </p:nvSpPr>
        <p:spPr>
          <a:xfrm>
            <a:off x="812800" y="1176997"/>
            <a:ext cx="2950464" cy="1582621"/>
          </a:xfrm>
          <a:prstGeom prst="rect">
            <a:avLst/>
          </a:prstGeom>
          <a:noFill/>
          <a:ln>
            <a:noFill/>
          </a:ln>
        </p:spPr>
        <p:txBody>
          <a:bodyPr spcFirstLastPara="1" wrap="square" lIns="45700" tIns="45700" rIns="45700" bIns="45700" anchor="b" anchorCtr="0">
            <a:normAutofit/>
          </a:bodyPr>
          <a:lstStyle>
            <a:lvl1pPr lvl="0" algn="l">
              <a:spcBef>
                <a:spcPts val="0"/>
              </a:spcBef>
              <a:spcAft>
                <a:spcPts val="0"/>
              </a:spcAft>
              <a:buClr>
                <a:schemeClr val="dk2"/>
              </a:buClr>
              <a:buSzPts val="2000"/>
              <a:buFont typeface="Calibri"/>
              <a:buNone/>
              <a:defRPr sz="2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812800" y="2828785"/>
            <a:ext cx="2946400" cy="2179320"/>
          </a:xfrm>
          <a:prstGeom prst="rect">
            <a:avLst/>
          </a:prstGeom>
          <a:noFill/>
          <a:ln>
            <a:noFill/>
          </a:ln>
        </p:spPr>
        <p:txBody>
          <a:bodyPr spcFirstLastPara="1" wrap="square" lIns="64000" tIns="45700" rIns="45700" bIns="45700" anchor="t" anchorCtr="0">
            <a:normAutofit/>
          </a:bodyPr>
          <a:lstStyle>
            <a:lvl1pPr marL="457200" lvl="0" indent="-228600" algn="l">
              <a:spcBef>
                <a:spcPts val="250"/>
              </a:spcBef>
              <a:spcAft>
                <a:spcPts val="0"/>
              </a:spcAft>
              <a:buSzPts val="1235"/>
              <a:buFont typeface="Constantia"/>
              <a:buNone/>
              <a:defRPr sz="1300"/>
            </a:lvl1pPr>
            <a:lvl2pPr marL="914400" lvl="1" indent="-293369" algn="l">
              <a:spcBef>
                <a:spcPts val="240"/>
              </a:spcBef>
              <a:spcAft>
                <a:spcPts val="0"/>
              </a:spcAft>
              <a:buSzPts val="1020"/>
              <a:buChar char="⚫"/>
              <a:defRPr sz="1200"/>
            </a:lvl2pPr>
            <a:lvl3pPr marL="1371600" lvl="2" indent="-273050" algn="l">
              <a:spcBef>
                <a:spcPts val="200"/>
              </a:spcBef>
              <a:spcAft>
                <a:spcPts val="0"/>
              </a:spcAft>
              <a:buSzPts val="700"/>
              <a:buChar char="⚫"/>
              <a:defRPr sz="1000"/>
            </a:lvl3pPr>
            <a:lvl4pPr marL="1828800" lvl="3" indent="-265747" algn="l">
              <a:spcBef>
                <a:spcPts val="180"/>
              </a:spcBef>
              <a:spcAft>
                <a:spcPts val="0"/>
              </a:spcAft>
              <a:buSzPts val="585"/>
              <a:buChar char="⚫"/>
              <a:defRPr sz="900"/>
            </a:lvl4pPr>
            <a:lvl5pPr marL="2286000" lvl="4" indent="-265747" algn="l">
              <a:spcBef>
                <a:spcPts val="180"/>
              </a:spcBef>
              <a:spcAft>
                <a:spcPts val="0"/>
              </a:spcAft>
              <a:buSzPts val="585"/>
              <a:buChar char="⚫"/>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8" name="Google Shape;88;p12"/>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769600" y="6356351"/>
            <a:ext cx="8128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
        <p:nvSpPr>
          <p:cNvPr id="91" name="Google Shape;91;p12"/>
          <p:cNvSpPr>
            <a:spLocks noGrp="1"/>
          </p:cNvSpPr>
          <p:nvPr>
            <p:ph type="pic" idx="2"/>
          </p:nvPr>
        </p:nvSpPr>
        <p:spPr>
          <a:xfrm rot="420000">
            <a:off x="4647724" y="1199517"/>
            <a:ext cx="6156960" cy="3931920"/>
          </a:xfrm>
          <a:prstGeom prst="rect">
            <a:avLst/>
          </a:prstGeom>
          <a:solidFill>
            <a:schemeClr val="lt2"/>
          </a:solidFill>
          <a:ln w="9525" cap="rnd" cmpd="sng">
            <a:solidFill>
              <a:srgbClr val="C0C0C0"/>
            </a:solidFill>
            <a:prstDash val="solid"/>
            <a:round/>
            <a:headEnd type="none" w="sm" len="sm"/>
            <a:tailEnd type="none" w="sm" len="sm"/>
          </a:ln>
        </p:spPr>
      </p:sp>
      <p:sp>
        <p:nvSpPr>
          <p:cNvPr id="92" name="Google Shape;92;p12"/>
          <p:cNvSpPr/>
          <p:nvPr/>
        </p:nvSpPr>
        <p:spPr>
          <a:xfrm rot="10800000" flipH="1">
            <a:off x="-12700" y="581660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93" name="Google Shape;93;p12"/>
          <p:cNvSpPr/>
          <p:nvPr/>
        </p:nvSpPr>
        <p:spPr>
          <a:xfrm rot="10800000" flipH="1">
            <a:off x="5842000" y="6219826"/>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Tree>
    <p:extLst>
      <p:ext uri="{BB962C8B-B14F-4D97-AF65-F5344CB8AC3E}">
        <p14:creationId xmlns:p14="http://schemas.microsoft.com/office/powerpoint/2010/main" val="1512552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3"/>
          <p:cNvSpPr txBox="1">
            <a:spLocks noGrp="1"/>
          </p:cNvSpPr>
          <p:nvPr>
            <p:ph type="body" idx="1"/>
          </p:nvPr>
        </p:nvSpPr>
        <p:spPr>
          <a:xfrm rot="5400000">
            <a:off x="3901440" y="-1356360"/>
            <a:ext cx="4389120" cy="109728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7" name="Google Shape;97;p13"/>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1360972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rot="5400000">
            <a:off x="7604920" y="2148682"/>
            <a:ext cx="5211763" cy="27432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rot="5400000">
            <a:off x="2016920" y="-492918"/>
            <a:ext cx="5211763" cy="80264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3" name="Google Shape;103;p14"/>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Tree>
    <p:extLst>
      <p:ext uri="{BB962C8B-B14F-4D97-AF65-F5344CB8AC3E}">
        <p14:creationId xmlns:p14="http://schemas.microsoft.com/office/powerpoint/2010/main" val="82381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38" name="Google Shape;38;p4"/>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39" name="Google Shape;39;p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3EA6356D-87D3-AF50-0480-69A72F8FBA98}"/>
              </a:ext>
            </a:extLst>
          </p:cNvPr>
          <p:cNvSpPr>
            <a:spLocks noGrp="1"/>
          </p:cNvSpPr>
          <p:nvPr>
            <p:ph type="dt" sz="half" idx="10"/>
          </p:nvPr>
        </p:nvSpPr>
        <p:spPr/>
        <p:txBody>
          <a:bodyPr/>
          <a:lstStyle>
            <a:lvl1pPr>
              <a:defRPr/>
            </a:lvl1pPr>
          </a:lstStyle>
          <a:p>
            <a:pPr>
              <a:defRPr/>
            </a:pPr>
            <a:fld id="{3FF75A58-2296-4C63-A30B-867550D535E0}"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EE4DEEA1-AB44-90A9-AAC2-4406E5EBFB4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8AFAD011-2E81-D71F-273F-A6AD374D0BCB}"/>
              </a:ext>
            </a:extLst>
          </p:cNvPr>
          <p:cNvSpPr>
            <a:spLocks noGrp="1"/>
          </p:cNvSpPr>
          <p:nvPr>
            <p:ph type="sldNum" sz="quarter" idx="12"/>
          </p:nvPr>
        </p:nvSpPr>
        <p:spPr/>
        <p:txBody>
          <a:bodyPr/>
          <a:lstStyle>
            <a:lvl1pPr>
              <a:defRPr/>
            </a:lvl1pPr>
          </a:lstStyle>
          <a:p>
            <a:pPr>
              <a:defRPr/>
            </a:pPr>
            <a:fld id="{92BDD178-24E4-467B-999C-BB260B6C13D3}" type="slidenum">
              <a:rPr lang="ru-RU" altLang="ru-RU"/>
              <a:pPr>
                <a:defRPr/>
              </a:pPr>
              <a:t>‹#›</a:t>
            </a:fld>
            <a:endParaRPr lang="ru-RU" altLang="ru-RU"/>
          </a:p>
        </p:txBody>
      </p:sp>
    </p:spTree>
    <p:extLst>
      <p:ext uri="{BB962C8B-B14F-4D97-AF65-F5344CB8AC3E}">
        <p14:creationId xmlns:p14="http://schemas.microsoft.com/office/powerpoint/2010/main" val="2768862938"/>
      </p:ext>
    </p:extLst>
  </p:cSld>
  <p:clrMapOvr>
    <a:masterClrMapping/>
  </p:clrMapOvr>
  <p:transition spd="med" advClick="0" advTm="20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236F7BE-B6BD-BAC5-B189-3ACF633C0751}"/>
              </a:ext>
            </a:extLst>
          </p:cNvPr>
          <p:cNvSpPr>
            <a:spLocks noGrp="1"/>
          </p:cNvSpPr>
          <p:nvPr>
            <p:ph type="dt" sz="half" idx="10"/>
          </p:nvPr>
        </p:nvSpPr>
        <p:spPr/>
        <p:txBody>
          <a:bodyPr/>
          <a:lstStyle>
            <a:lvl1pPr>
              <a:defRPr/>
            </a:lvl1pPr>
          </a:lstStyle>
          <a:p>
            <a:pPr>
              <a:defRPr/>
            </a:pPr>
            <a:fld id="{957B2E6B-86A6-4114-AA79-51C2366F9DE1}"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F2C135B6-A2BD-706D-F4B0-74F707958BC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DEE76E5-27A5-7028-2511-E16BCEC3A81C}"/>
              </a:ext>
            </a:extLst>
          </p:cNvPr>
          <p:cNvSpPr>
            <a:spLocks noGrp="1"/>
          </p:cNvSpPr>
          <p:nvPr>
            <p:ph type="sldNum" sz="quarter" idx="12"/>
          </p:nvPr>
        </p:nvSpPr>
        <p:spPr/>
        <p:txBody>
          <a:bodyPr/>
          <a:lstStyle>
            <a:lvl1pPr>
              <a:defRPr/>
            </a:lvl1pPr>
          </a:lstStyle>
          <a:p>
            <a:pPr>
              <a:defRPr/>
            </a:pPr>
            <a:fld id="{0435D898-ECC6-4631-999B-0F2F73B45293}" type="slidenum">
              <a:rPr lang="ru-RU" altLang="ru-RU"/>
              <a:pPr>
                <a:defRPr/>
              </a:pPr>
              <a:t>‹#›</a:t>
            </a:fld>
            <a:endParaRPr lang="ru-RU" altLang="ru-RU"/>
          </a:p>
        </p:txBody>
      </p:sp>
    </p:spTree>
    <p:extLst>
      <p:ext uri="{BB962C8B-B14F-4D97-AF65-F5344CB8AC3E}">
        <p14:creationId xmlns:p14="http://schemas.microsoft.com/office/powerpoint/2010/main" val="998580761"/>
      </p:ext>
    </p:extLst>
  </p:cSld>
  <p:clrMapOvr>
    <a:masterClrMapping/>
  </p:clrMapOvr>
  <p:transition spd="med" advClick="0" advTm="2000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E54F068-84CD-3937-2330-90D75ECAB810}"/>
              </a:ext>
            </a:extLst>
          </p:cNvPr>
          <p:cNvSpPr>
            <a:spLocks noGrp="1"/>
          </p:cNvSpPr>
          <p:nvPr>
            <p:ph type="dt" sz="half" idx="10"/>
          </p:nvPr>
        </p:nvSpPr>
        <p:spPr/>
        <p:txBody>
          <a:bodyPr/>
          <a:lstStyle>
            <a:lvl1pPr>
              <a:defRPr/>
            </a:lvl1pPr>
          </a:lstStyle>
          <a:p>
            <a:pPr>
              <a:defRPr/>
            </a:pPr>
            <a:fld id="{716900F4-9F8C-40B4-828E-B34E39A4AD30}"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0A58D31A-A4F4-5515-2E28-0E360AD2BD4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4B858EF-5409-D183-F8B3-E81C2E55BF5A}"/>
              </a:ext>
            </a:extLst>
          </p:cNvPr>
          <p:cNvSpPr>
            <a:spLocks noGrp="1"/>
          </p:cNvSpPr>
          <p:nvPr>
            <p:ph type="sldNum" sz="quarter" idx="12"/>
          </p:nvPr>
        </p:nvSpPr>
        <p:spPr/>
        <p:txBody>
          <a:bodyPr/>
          <a:lstStyle>
            <a:lvl1pPr>
              <a:defRPr/>
            </a:lvl1pPr>
          </a:lstStyle>
          <a:p>
            <a:pPr>
              <a:defRPr/>
            </a:pPr>
            <a:fld id="{8A81F1E9-DE3F-4EAA-98E3-87FF8D0AA09B}" type="slidenum">
              <a:rPr lang="ru-RU" altLang="ru-RU"/>
              <a:pPr>
                <a:defRPr/>
              </a:pPr>
              <a:t>‹#›</a:t>
            </a:fld>
            <a:endParaRPr lang="ru-RU" altLang="ru-RU"/>
          </a:p>
        </p:txBody>
      </p:sp>
    </p:spTree>
    <p:extLst>
      <p:ext uri="{BB962C8B-B14F-4D97-AF65-F5344CB8AC3E}">
        <p14:creationId xmlns:p14="http://schemas.microsoft.com/office/powerpoint/2010/main" val="2992966846"/>
      </p:ext>
    </p:extLst>
  </p:cSld>
  <p:clrMapOvr>
    <a:masterClrMapping/>
  </p:clrMapOvr>
  <p:transition spd="med" advClick="0" advTm="2000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B109578D-A5B6-BDC0-56B6-EB965B60954D}"/>
              </a:ext>
            </a:extLst>
          </p:cNvPr>
          <p:cNvSpPr>
            <a:spLocks noGrp="1"/>
          </p:cNvSpPr>
          <p:nvPr>
            <p:ph type="dt" sz="half" idx="10"/>
          </p:nvPr>
        </p:nvSpPr>
        <p:spPr/>
        <p:txBody>
          <a:bodyPr/>
          <a:lstStyle>
            <a:lvl1pPr>
              <a:defRPr/>
            </a:lvl1pPr>
          </a:lstStyle>
          <a:p>
            <a:pPr>
              <a:defRPr/>
            </a:pPr>
            <a:fld id="{8EF06315-6D09-46A8-91F4-B0580FD27FFC}" type="datetimeFigureOut">
              <a:rPr lang="ru-RU"/>
              <a:pPr>
                <a:defRPr/>
              </a:pPr>
              <a:t>15.01.2023</a:t>
            </a:fld>
            <a:endParaRPr lang="ru-RU"/>
          </a:p>
        </p:txBody>
      </p:sp>
      <p:sp>
        <p:nvSpPr>
          <p:cNvPr id="6" name="Нижний колонтитул 4">
            <a:extLst>
              <a:ext uri="{FF2B5EF4-FFF2-40B4-BE49-F238E27FC236}">
                <a16:creationId xmlns:a16="http://schemas.microsoft.com/office/drawing/2014/main" id="{0C9B33E8-0342-3946-751F-F7D80A0C0772}"/>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5DCCBE74-26CD-6484-1599-6047983E09F7}"/>
              </a:ext>
            </a:extLst>
          </p:cNvPr>
          <p:cNvSpPr>
            <a:spLocks noGrp="1"/>
          </p:cNvSpPr>
          <p:nvPr>
            <p:ph type="sldNum" sz="quarter" idx="12"/>
          </p:nvPr>
        </p:nvSpPr>
        <p:spPr/>
        <p:txBody>
          <a:bodyPr/>
          <a:lstStyle>
            <a:lvl1pPr>
              <a:defRPr/>
            </a:lvl1pPr>
          </a:lstStyle>
          <a:p>
            <a:pPr>
              <a:defRPr/>
            </a:pPr>
            <a:fld id="{AFB050B5-9F10-454E-8193-C30F93B1F1D2}" type="slidenum">
              <a:rPr lang="ru-RU" altLang="ru-RU"/>
              <a:pPr>
                <a:defRPr/>
              </a:pPr>
              <a:t>‹#›</a:t>
            </a:fld>
            <a:endParaRPr lang="ru-RU" altLang="ru-RU"/>
          </a:p>
        </p:txBody>
      </p:sp>
    </p:spTree>
    <p:extLst>
      <p:ext uri="{BB962C8B-B14F-4D97-AF65-F5344CB8AC3E}">
        <p14:creationId xmlns:p14="http://schemas.microsoft.com/office/powerpoint/2010/main" val="1669469992"/>
      </p:ext>
    </p:extLst>
  </p:cSld>
  <p:clrMapOvr>
    <a:masterClrMapping/>
  </p:clrMapOvr>
  <p:transition spd="med" advClick="0" advTm="2000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D7E492E-E5F2-F813-A9BD-53F29DBE78E1}"/>
              </a:ext>
            </a:extLst>
          </p:cNvPr>
          <p:cNvSpPr>
            <a:spLocks noGrp="1"/>
          </p:cNvSpPr>
          <p:nvPr>
            <p:ph type="dt" sz="half" idx="10"/>
          </p:nvPr>
        </p:nvSpPr>
        <p:spPr/>
        <p:txBody>
          <a:bodyPr/>
          <a:lstStyle>
            <a:lvl1pPr>
              <a:defRPr/>
            </a:lvl1pPr>
          </a:lstStyle>
          <a:p>
            <a:pPr>
              <a:defRPr/>
            </a:pPr>
            <a:fld id="{3A858AA2-44DE-49D0-A473-A3E454F4DF34}" type="datetimeFigureOut">
              <a:rPr lang="ru-RU"/>
              <a:pPr>
                <a:defRPr/>
              </a:pPr>
              <a:t>15.01.2023</a:t>
            </a:fld>
            <a:endParaRPr lang="ru-RU"/>
          </a:p>
        </p:txBody>
      </p:sp>
      <p:sp>
        <p:nvSpPr>
          <p:cNvPr id="8" name="Нижний колонтитул 4">
            <a:extLst>
              <a:ext uri="{FF2B5EF4-FFF2-40B4-BE49-F238E27FC236}">
                <a16:creationId xmlns:a16="http://schemas.microsoft.com/office/drawing/2014/main" id="{D49978AF-AF50-F099-83AB-128BF398E826}"/>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2A6B6936-EC09-7F7C-4A55-D49C701C9C5F}"/>
              </a:ext>
            </a:extLst>
          </p:cNvPr>
          <p:cNvSpPr>
            <a:spLocks noGrp="1"/>
          </p:cNvSpPr>
          <p:nvPr>
            <p:ph type="sldNum" sz="quarter" idx="12"/>
          </p:nvPr>
        </p:nvSpPr>
        <p:spPr/>
        <p:txBody>
          <a:bodyPr/>
          <a:lstStyle>
            <a:lvl1pPr>
              <a:defRPr/>
            </a:lvl1pPr>
          </a:lstStyle>
          <a:p>
            <a:pPr>
              <a:defRPr/>
            </a:pPr>
            <a:fld id="{C5433BE8-9F2B-4091-B363-B6DEC9AE54B2}" type="slidenum">
              <a:rPr lang="ru-RU" altLang="ru-RU"/>
              <a:pPr>
                <a:defRPr/>
              </a:pPr>
              <a:t>‹#›</a:t>
            </a:fld>
            <a:endParaRPr lang="ru-RU" altLang="ru-RU"/>
          </a:p>
        </p:txBody>
      </p:sp>
    </p:spTree>
    <p:extLst>
      <p:ext uri="{BB962C8B-B14F-4D97-AF65-F5344CB8AC3E}">
        <p14:creationId xmlns:p14="http://schemas.microsoft.com/office/powerpoint/2010/main" val="1704766414"/>
      </p:ext>
    </p:extLst>
  </p:cSld>
  <p:clrMapOvr>
    <a:masterClrMapping/>
  </p:clrMapOvr>
  <p:transition spd="med" advClick="0" advTm="2000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39F7C59-A543-4F04-801D-444BDF827C2B}"/>
              </a:ext>
            </a:extLst>
          </p:cNvPr>
          <p:cNvSpPr>
            <a:spLocks noGrp="1"/>
          </p:cNvSpPr>
          <p:nvPr>
            <p:ph type="dt" sz="half" idx="10"/>
          </p:nvPr>
        </p:nvSpPr>
        <p:spPr/>
        <p:txBody>
          <a:bodyPr/>
          <a:lstStyle>
            <a:lvl1pPr>
              <a:defRPr/>
            </a:lvl1pPr>
          </a:lstStyle>
          <a:p>
            <a:pPr>
              <a:defRPr/>
            </a:pPr>
            <a:fld id="{57D2E2CF-4837-4EE9-8DD8-B2F67D30FDEF}" type="datetimeFigureOut">
              <a:rPr lang="ru-RU"/>
              <a:pPr>
                <a:defRPr/>
              </a:pPr>
              <a:t>15.01.2023</a:t>
            </a:fld>
            <a:endParaRPr lang="ru-RU"/>
          </a:p>
        </p:txBody>
      </p:sp>
      <p:sp>
        <p:nvSpPr>
          <p:cNvPr id="4" name="Нижний колонтитул 4">
            <a:extLst>
              <a:ext uri="{FF2B5EF4-FFF2-40B4-BE49-F238E27FC236}">
                <a16:creationId xmlns:a16="http://schemas.microsoft.com/office/drawing/2014/main" id="{31633EDD-6334-8BC3-0B10-D5CB020B36E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9BC6FB5B-FEE2-6DA7-CB43-0298BFD6FD19}"/>
              </a:ext>
            </a:extLst>
          </p:cNvPr>
          <p:cNvSpPr>
            <a:spLocks noGrp="1"/>
          </p:cNvSpPr>
          <p:nvPr>
            <p:ph type="sldNum" sz="quarter" idx="12"/>
          </p:nvPr>
        </p:nvSpPr>
        <p:spPr/>
        <p:txBody>
          <a:bodyPr/>
          <a:lstStyle>
            <a:lvl1pPr>
              <a:defRPr/>
            </a:lvl1pPr>
          </a:lstStyle>
          <a:p>
            <a:pPr>
              <a:defRPr/>
            </a:pPr>
            <a:fld id="{2EFADAF4-3A03-40FC-A379-2972584323E0}" type="slidenum">
              <a:rPr lang="ru-RU" altLang="ru-RU"/>
              <a:pPr>
                <a:defRPr/>
              </a:pPr>
              <a:t>‹#›</a:t>
            </a:fld>
            <a:endParaRPr lang="ru-RU" altLang="ru-RU"/>
          </a:p>
        </p:txBody>
      </p:sp>
    </p:spTree>
    <p:extLst>
      <p:ext uri="{BB962C8B-B14F-4D97-AF65-F5344CB8AC3E}">
        <p14:creationId xmlns:p14="http://schemas.microsoft.com/office/powerpoint/2010/main" val="242180052"/>
      </p:ext>
    </p:extLst>
  </p:cSld>
  <p:clrMapOvr>
    <a:masterClrMapping/>
  </p:clrMapOvr>
  <p:transition spd="med" advClick="0" advTm="2000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B0988CA-9585-0CB8-9665-D9826ADA3713}"/>
              </a:ext>
            </a:extLst>
          </p:cNvPr>
          <p:cNvSpPr>
            <a:spLocks noGrp="1"/>
          </p:cNvSpPr>
          <p:nvPr>
            <p:ph type="dt" sz="half" idx="10"/>
          </p:nvPr>
        </p:nvSpPr>
        <p:spPr/>
        <p:txBody>
          <a:bodyPr/>
          <a:lstStyle>
            <a:lvl1pPr>
              <a:defRPr/>
            </a:lvl1pPr>
          </a:lstStyle>
          <a:p>
            <a:pPr>
              <a:defRPr/>
            </a:pPr>
            <a:fld id="{AD3532FC-1272-48B3-9632-A136995BFD28}" type="datetimeFigureOut">
              <a:rPr lang="ru-RU"/>
              <a:pPr>
                <a:defRPr/>
              </a:pPr>
              <a:t>15.01.2023</a:t>
            </a:fld>
            <a:endParaRPr lang="ru-RU"/>
          </a:p>
        </p:txBody>
      </p:sp>
      <p:sp>
        <p:nvSpPr>
          <p:cNvPr id="3" name="Нижний колонтитул 4">
            <a:extLst>
              <a:ext uri="{FF2B5EF4-FFF2-40B4-BE49-F238E27FC236}">
                <a16:creationId xmlns:a16="http://schemas.microsoft.com/office/drawing/2014/main" id="{C09B9B15-6AC3-ABA4-92D4-DCAD3E48D93E}"/>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0388EFA1-E61C-E64E-602C-214FE73607A9}"/>
              </a:ext>
            </a:extLst>
          </p:cNvPr>
          <p:cNvSpPr>
            <a:spLocks noGrp="1"/>
          </p:cNvSpPr>
          <p:nvPr>
            <p:ph type="sldNum" sz="quarter" idx="12"/>
          </p:nvPr>
        </p:nvSpPr>
        <p:spPr/>
        <p:txBody>
          <a:bodyPr/>
          <a:lstStyle>
            <a:lvl1pPr>
              <a:defRPr/>
            </a:lvl1pPr>
          </a:lstStyle>
          <a:p>
            <a:pPr>
              <a:defRPr/>
            </a:pPr>
            <a:fld id="{D103EAE1-7542-43AE-8E57-C6F9BAECE83D}" type="slidenum">
              <a:rPr lang="ru-RU" altLang="ru-RU"/>
              <a:pPr>
                <a:defRPr/>
              </a:pPr>
              <a:t>‹#›</a:t>
            </a:fld>
            <a:endParaRPr lang="ru-RU" altLang="ru-RU"/>
          </a:p>
        </p:txBody>
      </p:sp>
    </p:spTree>
    <p:extLst>
      <p:ext uri="{BB962C8B-B14F-4D97-AF65-F5344CB8AC3E}">
        <p14:creationId xmlns:p14="http://schemas.microsoft.com/office/powerpoint/2010/main" val="3055440437"/>
      </p:ext>
    </p:extLst>
  </p:cSld>
  <p:clrMapOvr>
    <a:masterClrMapping/>
  </p:clrMapOvr>
  <p:transition spd="med" advClick="0" advTm="2000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4C0C1CCD-03E3-427D-5DC3-AB9F456B9520}"/>
              </a:ext>
            </a:extLst>
          </p:cNvPr>
          <p:cNvSpPr>
            <a:spLocks noGrp="1"/>
          </p:cNvSpPr>
          <p:nvPr>
            <p:ph type="dt" sz="half" idx="10"/>
          </p:nvPr>
        </p:nvSpPr>
        <p:spPr/>
        <p:txBody>
          <a:bodyPr/>
          <a:lstStyle>
            <a:lvl1pPr>
              <a:defRPr/>
            </a:lvl1pPr>
          </a:lstStyle>
          <a:p>
            <a:pPr>
              <a:defRPr/>
            </a:pPr>
            <a:fld id="{66304B9C-D99B-4974-8AA6-F67E70FA3F42}" type="datetimeFigureOut">
              <a:rPr lang="ru-RU"/>
              <a:pPr>
                <a:defRPr/>
              </a:pPr>
              <a:t>15.01.2023</a:t>
            </a:fld>
            <a:endParaRPr lang="ru-RU"/>
          </a:p>
        </p:txBody>
      </p:sp>
      <p:sp>
        <p:nvSpPr>
          <p:cNvPr id="6" name="Нижний колонтитул 4">
            <a:extLst>
              <a:ext uri="{FF2B5EF4-FFF2-40B4-BE49-F238E27FC236}">
                <a16:creationId xmlns:a16="http://schemas.microsoft.com/office/drawing/2014/main" id="{D0CE06B2-E5F7-621C-E92E-878F65E8886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1121224-BE24-4E1C-E61A-57553511335E}"/>
              </a:ext>
            </a:extLst>
          </p:cNvPr>
          <p:cNvSpPr>
            <a:spLocks noGrp="1"/>
          </p:cNvSpPr>
          <p:nvPr>
            <p:ph type="sldNum" sz="quarter" idx="12"/>
          </p:nvPr>
        </p:nvSpPr>
        <p:spPr/>
        <p:txBody>
          <a:bodyPr/>
          <a:lstStyle>
            <a:lvl1pPr>
              <a:defRPr/>
            </a:lvl1pPr>
          </a:lstStyle>
          <a:p>
            <a:pPr>
              <a:defRPr/>
            </a:pPr>
            <a:fld id="{7156A867-D365-4A14-AF88-B91329D6362A}" type="slidenum">
              <a:rPr lang="ru-RU" altLang="ru-RU"/>
              <a:pPr>
                <a:defRPr/>
              </a:pPr>
              <a:t>‹#›</a:t>
            </a:fld>
            <a:endParaRPr lang="ru-RU" altLang="ru-RU"/>
          </a:p>
        </p:txBody>
      </p:sp>
    </p:spTree>
    <p:extLst>
      <p:ext uri="{BB962C8B-B14F-4D97-AF65-F5344CB8AC3E}">
        <p14:creationId xmlns:p14="http://schemas.microsoft.com/office/powerpoint/2010/main" val="1721551895"/>
      </p:ext>
    </p:extLst>
  </p:cSld>
  <p:clrMapOvr>
    <a:masterClrMapping/>
  </p:clrMapOvr>
  <p:transition spd="med" advClick="0" advTm="2000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A126035-CD8A-B63D-EF68-9F7653DF4386}"/>
              </a:ext>
            </a:extLst>
          </p:cNvPr>
          <p:cNvSpPr>
            <a:spLocks noGrp="1"/>
          </p:cNvSpPr>
          <p:nvPr>
            <p:ph type="dt" sz="half" idx="10"/>
          </p:nvPr>
        </p:nvSpPr>
        <p:spPr/>
        <p:txBody>
          <a:bodyPr/>
          <a:lstStyle>
            <a:lvl1pPr>
              <a:defRPr/>
            </a:lvl1pPr>
          </a:lstStyle>
          <a:p>
            <a:pPr>
              <a:defRPr/>
            </a:pPr>
            <a:fld id="{7550CE2D-859A-41F9-B735-3ADBC4D1A344}" type="datetimeFigureOut">
              <a:rPr lang="ru-RU"/>
              <a:pPr>
                <a:defRPr/>
              </a:pPr>
              <a:t>15.01.2023</a:t>
            </a:fld>
            <a:endParaRPr lang="ru-RU"/>
          </a:p>
        </p:txBody>
      </p:sp>
      <p:sp>
        <p:nvSpPr>
          <p:cNvPr id="6" name="Нижний колонтитул 4">
            <a:extLst>
              <a:ext uri="{FF2B5EF4-FFF2-40B4-BE49-F238E27FC236}">
                <a16:creationId xmlns:a16="http://schemas.microsoft.com/office/drawing/2014/main" id="{7CA09C7C-521A-4F06-C31B-630209D59B1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59194B8E-E18C-103A-7C3E-15CE4645262C}"/>
              </a:ext>
            </a:extLst>
          </p:cNvPr>
          <p:cNvSpPr>
            <a:spLocks noGrp="1"/>
          </p:cNvSpPr>
          <p:nvPr>
            <p:ph type="sldNum" sz="quarter" idx="12"/>
          </p:nvPr>
        </p:nvSpPr>
        <p:spPr/>
        <p:txBody>
          <a:bodyPr/>
          <a:lstStyle>
            <a:lvl1pPr>
              <a:defRPr/>
            </a:lvl1pPr>
          </a:lstStyle>
          <a:p>
            <a:pPr>
              <a:defRPr/>
            </a:pPr>
            <a:fld id="{C0D7ECF7-4572-4D7F-A672-1E79F42AB6A5}" type="slidenum">
              <a:rPr lang="ru-RU" altLang="ru-RU"/>
              <a:pPr>
                <a:defRPr/>
              </a:pPr>
              <a:t>‹#›</a:t>
            </a:fld>
            <a:endParaRPr lang="ru-RU" altLang="ru-RU"/>
          </a:p>
        </p:txBody>
      </p:sp>
    </p:spTree>
    <p:extLst>
      <p:ext uri="{BB962C8B-B14F-4D97-AF65-F5344CB8AC3E}">
        <p14:creationId xmlns:p14="http://schemas.microsoft.com/office/powerpoint/2010/main" val="4055265729"/>
      </p:ext>
    </p:extLst>
  </p:cSld>
  <p:clrMapOvr>
    <a:masterClrMapping/>
  </p:clrMapOvr>
  <p:transition spd="med" advClick="0" advTm="2000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CB1D65-65F8-3C28-A517-74E628933AAD}"/>
              </a:ext>
            </a:extLst>
          </p:cNvPr>
          <p:cNvSpPr>
            <a:spLocks noGrp="1"/>
          </p:cNvSpPr>
          <p:nvPr>
            <p:ph type="dt" sz="half" idx="10"/>
          </p:nvPr>
        </p:nvSpPr>
        <p:spPr/>
        <p:txBody>
          <a:bodyPr/>
          <a:lstStyle>
            <a:lvl1pPr>
              <a:defRPr/>
            </a:lvl1pPr>
          </a:lstStyle>
          <a:p>
            <a:pPr>
              <a:defRPr/>
            </a:pPr>
            <a:fld id="{CE222B8C-B322-436B-8447-7A71A14A29C6}"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2678D4C2-CB69-0549-92D4-CA200B1F04A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B0CE01B2-1A46-265B-3603-CE19FB209C25}"/>
              </a:ext>
            </a:extLst>
          </p:cNvPr>
          <p:cNvSpPr>
            <a:spLocks noGrp="1"/>
          </p:cNvSpPr>
          <p:nvPr>
            <p:ph type="sldNum" sz="quarter" idx="12"/>
          </p:nvPr>
        </p:nvSpPr>
        <p:spPr/>
        <p:txBody>
          <a:bodyPr/>
          <a:lstStyle>
            <a:lvl1pPr>
              <a:defRPr/>
            </a:lvl1pPr>
          </a:lstStyle>
          <a:p>
            <a:pPr>
              <a:defRPr/>
            </a:pPr>
            <a:fld id="{8A2E00D0-C045-4784-A1CF-5B6C9135A356}" type="slidenum">
              <a:rPr lang="ru-RU" altLang="ru-RU"/>
              <a:pPr>
                <a:defRPr/>
              </a:pPr>
              <a:t>‹#›</a:t>
            </a:fld>
            <a:endParaRPr lang="ru-RU" altLang="ru-RU"/>
          </a:p>
        </p:txBody>
      </p:sp>
    </p:spTree>
    <p:extLst>
      <p:ext uri="{BB962C8B-B14F-4D97-AF65-F5344CB8AC3E}">
        <p14:creationId xmlns:p14="http://schemas.microsoft.com/office/powerpoint/2010/main" val="1447690764"/>
      </p:ext>
    </p:extLst>
  </p:cSld>
  <p:clrMapOvr>
    <a:masterClrMapping/>
  </p:clrMapOvr>
  <p:transition spd="med"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45" name="Google Shape;45;p5"/>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6" name="Google Shape;46;p5"/>
          <p:cNvSpPr txBox="1">
            <a:spLocks noGrp="1"/>
          </p:cNvSpPr>
          <p:nvPr>
            <p:ph type="body" idx="3"/>
          </p:nvPr>
        </p:nvSpPr>
        <p:spPr>
          <a:xfrm>
            <a:off x="6180671"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47" name="Google Shape;47;p5"/>
          <p:cNvSpPr txBox="1">
            <a:spLocks noGrp="1"/>
          </p:cNvSpPr>
          <p:nvPr>
            <p:ph type="body" idx="4"/>
          </p:nvPr>
        </p:nvSpPr>
        <p:spPr>
          <a:xfrm>
            <a:off x="6180671"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8" name="Google Shape;48;p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51" name="Google Shape;51;p5"/>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731A9F7-3A41-2168-533C-8C83F8322E6A}"/>
              </a:ext>
            </a:extLst>
          </p:cNvPr>
          <p:cNvSpPr>
            <a:spLocks noGrp="1"/>
          </p:cNvSpPr>
          <p:nvPr>
            <p:ph type="dt" sz="half" idx="10"/>
          </p:nvPr>
        </p:nvSpPr>
        <p:spPr/>
        <p:txBody>
          <a:bodyPr/>
          <a:lstStyle>
            <a:lvl1pPr>
              <a:defRPr/>
            </a:lvl1pPr>
          </a:lstStyle>
          <a:p>
            <a:pPr>
              <a:defRPr/>
            </a:pPr>
            <a:fld id="{42903BD0-294C-4425-BA3C-058718D75000}"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6E9F7B1C-DAB0-F017-A0DB-0E04B33078C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CE205E9-3E17-E2B2-1188-F38E18C16B05}"/>
              </a:ext>
            </a:extLst>
          </p:cNvPr>
          <p:cNvSpPr>
            <a:spLocks noGrp="1"/>
          </p:cNvSpPr>
          <p:nvPr>
            <p:ph type="sldNum" sz="quarter" idx="12"/>
          </p:nvPr>
        </p:nvSpPr>
        <p:spPr/>
        <p:txBody>
          <a:bodyPr/>
          <a:lstStyle>
            <a:lvl1pPr>
              <a:defRPr/>
            </a:lvl1pPr>
          </a:lstStyle>
          <a:p>
            <a:pPr>
              <a:defRPr/>
            </a:pPr>
            <a:fld id="{64662A19-F11F-42FA-8E72-3C653A38D664}" type="slidenum">
              <a:rPr lang="ru-RU" altLang="ru-RU"/>
              <a:pPr>
                <a:defRPr/>
              </a:pPr>
              <a:t>‹#›</a:t>
            </a:fld>
            <a:endParaRPr lang="ru-RU" altLang="ru-RU"/>
          </a:p>
        </p:txBody>
      </p:sp>
    </p:spTree>
    <p:extLst>
      <p:ext uri="{BB962C8B-B14F-4D97-AF65-F5344CB8AC3E}">
        <p14:creationId xmlns:p14="http://schemas.microsoft.com/office/powerpoint/2010/main" val="196134097"/>
      </p:ext>
    </p:extLst>
  </p:cSld>
  <p:clrMapOvr>
    <a:masterClrMapping/>
  </p:clrMapOvr>
  <p:transition spd="med" advClick="0" advTm="2000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C55DC6F-3E77-B618-9C0F-E976FE9CF45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3" name="Прямоугольник 2">
            <a:extLst>
              <a:ext uri="{FF2B5EF4-FFF2-40B4-BE49-F238E27FC236}">
                <a16:creationId xmlns:a16="http://schemas.microsoft.com/office/drawing/2014/main" id="{3C42278F-311C-3E08-B6F8-7A2E6E8A58F1}"/>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4" name="Прямоугольник 3">
            <a:extLst>
              <a:ext uri="{FF2B5EF4-FFF2-40B4-BE49-F238E27FC236}">
                <a16:creationId xmlns:a16="http://schemas.microsoft.com/office/drawing/2014/main" id="{ADA1A710-3A26-F701-5684-4C1C46744BFE}"/>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5" name="Прямоугольник 4">
            <a:extLst>
              <a:ext uri="{FF2B5EF4-FFF2-40B4-BE49-F238E27FC236}">
                <a16:creationId xmlns:a16="http://schemas.microsoft.com/office/drawing/2014/main" id="{A5193AFA-AE73-05C0-7180-0E06E72DAD3B}"/>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6" name="Прямая соединительная линия 5">
            <a:extLst>
              <a:ext uri="{FF2B5EF4-FFF2-40B4-BE49-F238E27FC236}">
                <a16:creationId xmlns:a16="http://schemas.microsoft.com/office/drawing/2014/main" id="{D944466A-1223-E9F6-486D-A11EA6826C6A}"/>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7" name="Прямая соединительная линия 6">
            <a:extLst>
              <a:ext uri="{FF2B5EF4-FFF2-40B4-BE49-F238E27FC236}">
                <a16:creationId xmlns:a16="http://schemas.microsoft.com/office/drawing/2014/main" id="{ACB7DE05-45AA-7683-F2A5-53E035E50878}"/>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0" name="Прямая соединительная линия 9">
            <a:extLst>
              <a:ext uri="{FF2B5EF4-FFF2-40B4-BE49-F238E27FC236}">
                <a16:creationId xmlns:a16="http://schemas.microsoft.com/office/drawing/2014/main" id="{B4051237-0306-4F98-161E-ECCEF696AF3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1" name="Прямая соединительная линия 10">
            <a:extLst>
              <a:ext uri="{FF2B5EF4-FFF2-40B4-BE49-F238E27FC236}">
                <a16:creationId xmlns:a16="http://schemas.microsoft.com/office/drawing/2014/main" id="{264DEA7B-DA44-9380-21B4-8D642DBBE157}"/>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2" name="Прямая соединительная линия 11">
            <a:extLst>
              <a:ext uri="{FF2B5EF4-FFF2-40B4-BE49-F238E27FC236}">
                <a16:creationId xmlns:a16="http://schemas.microsoft.com/office/drawing/2014/main" id="{40AC1EC5-1550-EBB6-CF45-06456DF8A149}"/>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3" name="Прямая соединительная линия 12">
            <a:extLst>
              <a:ext uri="{FF2B5EF4-FFF2-40B4-BE49-F238E27FC236}">
                <a16:creationId xmlns:a16="http://schemas.microsoft.com/office/drawing/2014/main" id="{A1230B73-B9B3-F854-35D1-2EAB2DE50B35}"/>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4" name="Прямоугольник 13">
            <a:extLst>
              <a:ext uri="{FF2B5EF4-FFF2-40B4-BE49-F238E27FC236}">
                <a16:creationId xmlns:a16="http://schemas.microsoft.com/office/drawing/2014/main" id="{0DA5D141-5C3F-DD66-5013-6F40AECFF27D}"/>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5" name="Овал 14">
            <a:extLst>
              <a:ext uri="{FF2B5EF4-FFF2-40B4-BE49-F238E27FC236}">
                <a16:creationId xmlns:a16="http://schemas.microsoft.com/office/drawing/2014/main" id="{42D3297A-6847-08AE-045D-7AAAEDC1B2CE}"/>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6" name="Овал 15">
            <a:extLst>
              <a:ext uri="{FF2B5EF4-FFF2-40B4-BE49-F238E27FC236}">
                <a16:creationId xmlns:a16="http://schemas.microsoft.com/office/drawing/2014/main" id="{25924FF0-FB6A-5C56-D58C-0DEC9FB71ED6}"/>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7" name="Овал 16">
            <a:extLst>
              <a:ext uri="{FF2B5EF4-FFF2-40B4-BE49-F238E27FC236}">
                <a16:creationId xmlns:a16="http://schemas.microsoft.com/office/drawing/2014/main" id="{4BD37297-8DF2-D76D-FC47-2321208E88B9}"/>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8" name="Овал 17">
            <a:extLst>
              <a:ext uri="{FF2B5EF4-FFF2-40B4-BE49-F238E27FC236}">
                <a16:creationId xmlns:a16="http://schemas.microsoft.com/office/drawing/2014/main" id="{430E7F46-3D18-D20D-B3F8-B01D1A528F1D}"/>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9" name="Овал 18">
            <a:extLst>
              <a:ext uri="{FF2B5EF4-FFF2-40B4-BE49-F238E27FC236}">
                <a16:creationId xmlns:a16="http://schemas.microsoft.com/office/drawing/2014/main" id="{353820D8-FA69-712F-9D31-746CDC4038EB}"/>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8" name="Заголовок 7"/>
          <p:cNvSpPr>
            <a:spLocks noGrp="1"/>
          </p:cNvSpPr>
          <p:nvPr>
            <p:ph type="ctrTitle"/>
          </p:nvPr>
        </p:nvSpPr>
        <p:spPr>
          <a:xfrm>
            <a:off x="3048000" y="3124200"/>
            <a:ext cx="8229600" cy="1894362"/>
          </a:xfrm>
        </p:spPr>
        <p:txBody>
          <a:bodyPr/>
          <a:lstStyle>
            <a:lvl1pPr>
              <a:defRPr b="1"/>
            </a:lvl1pPr>
          </a:lstStyle>
          <a:p>
            <a:r>
              <a:rPr lang="ru-RU"/>
              <a:t>Образец заголовка</a:t>
            </a:r>
            <a:endParaRPr lang="en-US"/>
          </a:p>
        </p:txBody>
      </p:sp>
      <p:sp>
        <p:nvSpPr>
          <p:cNvPr id="9" name="Подзаголовок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20" name="Дата 27">
            <a:extLst>
              <a:ext uri="{FF2B5EF4-FFF2-40B4-BE49-F238E27FC236}">
                <a16:creationId xmlns:a16="http://schemas.microsoft.com/office/drawing/2014/main" id="{A01B38C2-2F79-2A5F-BCA2-9BC501C10192}"/>
              </a:ext>
            </a:extLst>
          </p:cNvPr>
          <p:cNvSpPr>
            <a:spLocks noGrp="1"/>
          </p:cNvSpPr>
          <p:nvPr>
            <p:ph type="dt" sz="half" idx="10"/>
          </p:nvPr>
        </p:nvSpPr>
        <p:spPr bwMode="auto">
          <a:xfrm rot="5400000">
            <a:off x="10733617" y="1111250"/>
            <a:ext cx="2286000" cy="508000"/>
          </a:xfrm>
        </p:spPr>
        <p:txBody>
          <a:bodyPr/>
          <a:lstStyle>
            <a:lvl1pPr>
              <a:defRPr/>
            </a:lvl1pPr>
          </a:lstStyle>
          <a:p>
            <a:pPr>
              <a:defRPr/>
            </a:pPr>
            <a:fld id="{21175BC1-62A2-421D-9A26-BF12172E442F}" type="datetimeFigureOut">
              <a:rPr lang="ru-RU"/>
              <a:pPr>
                <a:defRPr/>
              </a:pPr>
              <a:t>15.01.2023</a:t>
            </a:fld>
            <a:endParaRPr lang="ru-RU"/>
          </a:p>
        </p:txBody>
      </p:sp>
      <p:sp>
        <p:nvSpPr>
          <p:cNvPr id="21" name="Нижний колонтитул 16">
            <a:extLst>
              <a:ext uri="{FF2B5EF4-FFF2-40B4-BE49-F238E27FC236}">
                <a16:creationId xmlns:a16="http://schemas.microsoft.com/office/drawing/2014/main" id="{735EF732-2121-08E5-DA0A-0AB50C96F867}"/>
              </a:ext>
            </a:extLst>
          </p:cNvPr>
          <p:cNvSpPr>
            <a:spLocks noGrp="1"/>
          </p:cNvSpPr>
          <p:nvPr>
            <p:ph type="ftr" sz="quarter" idx="11"/>
          </p:nvPr>
        </p:nvSpPr>
        <p:spPr bwMode="auto">
          <a:xfrm rot="5400000">
            <a:off x="10045701" y="4117447"/>
            <a:ext cx="3657600" cy="512233"/>
          </a:xfrm>
        </p:spPr>
        <p:txBody>
          <a:bodyPr/>
          <a:lstStyle>
            <a:lvl1pPr>
              <a:defRPr/>
            </a:lvl1pPr>
          </a:lstStyle>
          <a:p>
            <a:pPr>
              <a:defRPr/>
            </a:pPr>
            <a:endParaRPr lang="ru-RU"/>
          </a:p>
        </p:txBody>
      </p:sp>
      <p:sp>
        <p:nvSpPr>
          <p:cNvPr id="22" name="Номер слайда 28">
            <a:extLst>
              <a:ext uri="{FF2B5EF4-FFF2-40B4-BE49-F238E27FC236}">
                <a16:creationId xmlns:a16="http://schemas.microsoft.com/office/drawing/2014/main" id="{BA72D136-3559-FFE3-D7E0-B3C69FE972E3}"/>
              </a:ext>
            </a:extLst>
          </p:cNvPr>
          <p:cNvSpPr>
            <a:spLocks noGrp="1"/>
          </p:cNvSpPr>
          <p:nvPr>
            <p:ph type="sldNum" sz="quarter" idx="12"/>
          </p:nvPr>
        </p:nvSpPr>
        <p:spPr bwMode="auto">
          <a:xfrm>
            <a:off x="1767417" y="4929189"/>
            <a:ext cx="812800" cy="517525"/>
          </a:xfrm>
        </p:spPr>
        <p:txBody>
          <a:bodyPr/>
          <a:lstStyle>
            <a:lvl1pPr>
              <a:defRPr/>
            </a:lvl1pPr>
          </a:lstStyle>
          <a:p>
            <a:pPr>
              <a:defRPr/>
            </a:pPr>
            <a:fld id="{10750880-052A-475B-959B-17BB7D6C0E24}" type="slidenum">
              <a:rPr lang="ru-RU" altLang="ru-RU"/>
              <a:pPr>
                <a:defRPr/>
              </a:pPr>
              <a:t>‹#›</a:t>
            </a:fld>
            <a:endParaRPr lang="ru-RU" altLang="ru-RU"/>
          </a:p>
        </p:txBody>
      </p:sp>
    </p:spTree>
    <p:extLst>
      <p:ext uri="{BB962C8B-B14F-4D97-AF65-F5344CB8AC3E}">
        <p14:creationId xmlns:p14="http://schemas.microsoft.com/office/powerpoint/2010/main" val="445674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8" name="Содержимое 7"/>
          <p:cNvSpPr>
            <a:spLocks noGrp="1"/>
          </p:cNvSpPr>
          <p:nvPr>
            <p:ph sz="quarter" idx="1"/>
          </p:nvPr>
        </p:nvSpPr>
        <p:spPr>
          <a:xfrm>
            <a:off x="609600" y="1600200"/>
            <a:ext cx="9956800" cy="48737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Дата 6">
            <a:extLst>
              <a:ext uri="{FF2B5EF4-FFF2-40B4-BE49-F238E27FC236}">
                <a16:creationId xmlns:a16="http://schemas.microsoft.com/office/drawing/2014/main" id="{C6ECE403-4E69-6DA1-C660-4D0F24A3A28A}"/>
              </a:ext>
            </a:extLst>
          </p:cNvPr>
          <p:cNvSpPr>
            <a:spLocks noGrp="1"/>
          </p:cNvSpPr>
          <p:nvPr>
            <p:ph type="dt" sz="half" idx="10"/>
          </p:nvPr>
        </p:nvSpPr>
        <p:spPr/>
        <p:txBody>
          <a:bodyPr rtlCol="0"/>
          <a:lstStyle>
            <a:lvl1pPr>
              <a:defRPr/>
            </a:lvl1pPr>
          </a:lstStyle>
          <a:p>
            <a:pPr>
              <a:defRPr/>
            </a:pPr>
            <a:fld id="{5E30A0F3-B8FA-468C-8D6D-B204ECFB317C}" type="datetimeFigureOut">
              <a:rPr lang="ru-RU"/>
              <a:pPr>
                <a:defRPr/>
              </a:pPr>
              <a:t>15.01.2023</a:t>
            </a:fld>
            <a:endParaRPr lang="ru-RU"/>
          </a:p>
        </p:txBody>
      </p:sp>
      <p:sp>
        <p:nvSpPr>
          <p:cNvPr id="4" name="Номер слайда 8">
            <a:extLst>
              <a:ext uri="{FF2B5EF4-FFF2-40B4-BE49-F238E27FC236}">
                <a16:creationId xmlns:a16="http://schemas.microsoft.com/office/drawing/2014/main" id="{21D957A5-8115-A3B0-825F-DAB237AEA96F}"/>
              </a:ext>
            </a:extLst>
          </p:cNvPr>
          <p:cNvSpPr>
            <a:spLocks noGrp="1"/>
          </p:cNvSpPr>
          <p:nvPr>
            <p:ph type="sldNum" sz="quarter" idx="11"/>
          </p:nvPr>
        </p:nvSpPr>
        <p:spPr/>
        <p:txBody>
          <a:bodyPr/>
          <a:lstStyle>
            <a:lvl1pPr>
              <a:defRPr/>
            </a:lvl1pPr>
          </a:lstStyle>
          <a:p>
            <a:pPr>
              <a:defRPr/>
            </a:pPr>
            <a:fld id="{B3488A26-DC87-4747-BA23-F7270DE1A6D0}" type="slidenum">
              <a:rPr lang="ru-RU" altLang="ru-RU"/>
              <a:pPr>
                <a:defRPr/>
              </a:pPr>
              <a:t>‹#›</a:t>
            </a:fld>
            <a:endParaRPr lang="ru-RU" altLang="ru-RU"/>
          </a:p>
        </p:txBody>
      </p:sp>
      <p:sp>
        <p:nvSpPr>
          <p:cNvPr id="5" name="Нижний колонтитул 9">
            <a:extLst>
              <a:ext uri="{FF2B5EF4-FFF2-40B4-BE49-F238E27FC236}">
                <a16:creationId xmlns:a16="http://schemas.microsoft.com/office/drawing/2014/main" id="{4C299912-0CC6-8DF1-99D9-1CD3281DD41F}"/>
              </a:ext>
            </a:extLst>
          </p:cNvPr>
          <p:cNvSpPr>
            <a:spLocks noGrp="1"/>
          </p:cNvSpPr>
          <p:nvPr>
            <p:ph type="ftr" sz="quarter" idx="12"/>
          </p:nvPr>
        </p:nvSpPr>
        <p:spPr/>
        <p:txBody>
          <a:bodyPr rtlCol="0"/>
          <a:lstStyle>
            <a:lvl1pPr>
              <a:defRPr/>
            </a:lvl1pPr>
          </a:lstStyle>
          <a:p>
            <a:pPr>
              <a:defRPr/>
            </a:pPr>
            <a:endParaRPr lang="ru-RU"/>
          </a:p>
        </p:txBody>
      </p:sp>
    </p:spTree>
    <p:extLst>
      <p:ext uri="{BB962C8B-B14F-4D97-AF65-F5344CB8AC3E}">
        <p14:creationId xmlns:p14="http://schemas.microsoft.com/office/powerpoint/2010/main" val="1370673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5E722A4-1892-5FE9-9300-25954DC6DCA2}"/>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5" name="Прямоугольник 4">
            <a:extLst>
              <a:ext uri="{FF2B5EF4-FFF2-40B4-BE49-F238E27FC236}">
                <a16:creationId xmlns:a16="http://schemas.microsoft.com/office/drawing/2014/main" id="{2427E368-47A6-337C-D87F-6BA3CF36E950}"/>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6" name="Прямоугольник 5">
            <a:extLst>
              <a:ext uri="{FF2B5EF4-FFF2-40B4-BE49-F238E27FC236}">
                <a16:creationId xmlns:a16="http://schemas.microsoft.com/office/drawing/2014/main" id="{DDD55B85-FC4A-EA90-39DF-637C23F380E5}"/>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7" name="Прямоугольник 6">
            <a:extLst>
              <a:ext uri="{FF2B5EF4-FFF2-40B4-BE49-F238E27FC236}">
                <a16:creationId xmlns:a16="http://schemas.microsoft.com/office/drawing/2014/main" id="{F7E23097-A503-3D5D-BADF-5FB7B2E45B2A}"/>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8" name="Прямая соединительная линия 7">
            <a:extLst>
              <a:ext uri="{FF2B5EF4-FFF2-40B4-BE49-F238E27FC236}">
                <a16:creationId xmlns:a16="http://schemas.microsoft.com/office/drawing/2014/main" id="{16216AC7-522C-26E2-9D1C-328FEB9A6A47}"/>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9" name="Прямая соединительная линия 8">
            <a:extLst>
              <a:ext uri="{FF2B5EF4-FFF2-40B4-BE49-F238E27FC236}">
                <a16:creationId xmlns:a16="http://schemas.microsoft.com/office/drawing/2014/main" id="{7DC911A1-E02C-CDAE-0CAB-602E6E3AB580}"/>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0" name="Прямая соединительная линия 9">
            <a:extLst>
              <a:ext uri="{FF2B5EF4-FFF2-40B4-BE49-F238E27FC236}">
                <a16:creationId xmlns:a16="http://schemas.microsoft.com/office/drawing/2014/main" id="{C12C9D86-C369-8CC8-FD85-50CF29FEA324}"/>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1" name="Прямая соединительная линия 10">
            <a:extLst>
              <a:ext uri="{FF2B5EF4-FFF2-40B4-BE49-F238E27FC236}">
                <a16:creationId xmlns:a16="http://schemas.microsoft.com/office/drawing/2014/main" id="{1FEFFAB7-C60A-23A1-953D-A9572F2BF381}"/>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2" name="Прямая соединительная линия 11">
            <a:extLst>
              <a:ext uri="{FF2B5EF4-FFF2-40B4-BE49-F238E27FC236}">
                <a16:creationId xmlns:a16="http://schemas.microsoft.com/office/drawing/2014/main" id="{FA32011B-9EBD-AA94-6D84-C02B8F31866B}"/>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3" name="Прямоугольник 12">
            <a:extLst>
              <a:ext uri="{FF2B5EF4-FFF2-40B4-BE49-F238E27FC236}">
                <a16:creationId xmlns:a16="http://schemas.microsoft.com/office/drawing/2014/main" id="{172D6F71-0CA0-C383-CF11-1F7F2A39021A}"/>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4" name="Овал 13">
            <a:extLst>
              <a:ext uri="{FF2B5EF4-FFF2-40B4-BE49-F238E27FC236}">
                <a16:creationId xmlns:a16="http://schemas.microsoft.com/office/drawing/2014/main" id="{E9BC5932-FBFB-9ABE-C99E-90945E068F21}"/>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5" name="Овал 14">
            <a:extLst>
              <a:ext uri="{FF2B5EF4-FFF2-40B4-BE49-F238E27FC236}">
                <a16:creationId xmlns:a16="http://schemas.microsoft.com/office/drawing/2014/main" id="{A6EA7599-9469-2284-506F-AA5756F6FF5B}"/>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6" name="Овал 15">
            <a:extLst>
              <a:ext uri="{FF2B5EF4-FFF2-40B4-BE49-F238E27FC236}">
                <a16:creationId xmlns:a16="http://schemas.microsoft.com/office/drawing/2014/main" id="{A3B6752F-7070-B54D-5106-5E237781AEB9}"/>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7" name="Овал 16">
            <a:extLst>
              <a:ext uri="{FF2B5EF4-FFF2-40B4-BE49-F238E27FC236}">
                <a16:creationId xmlns:a16="http://schemas.microsoft.com/office/drawing/2014/main" id="{533F6AA2-F08B-8A51-3C7E-97CCE07EA6F2}"/>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8" name="Овал 17">
            <a:extLst>
              <a:ext uri="{FF2B5EF4-FFF2-40B4-BE49-F238E27FC236}">
                <a16:creationId xmlns:a16="http://schemas.microsoft.com/office/drawing/2014/main" id="{4D4F9C0C-3C79-139E-8732-1219C964F98D}"/>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19" name="Прямая соединительная линия 18">
            <a:extLst>
              <a:ext uri="{FF2B5EF4-FFF2-40B4-BE49-F238E27FC236}">
                <a16:creationId xmlns:a16="http://schemas.microsoft.com/office/drawing/2014/main" id="{D492D9A2-55C7-6EA6-AA13-D927880A4D5C}"/>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2" name="Заголовок 1"/>
          <p:cNvSpPr>
            <a:spLocks noGrp="1"/>
          </p:cNvSpPr>
          <p:nvPr>
            <p:ph type="title"/>
          </p:nvPr>
        </p:nvSpPr>
        <p:spPr>
          <a:xfrm>
            <a:off x="3048000" y="2895600"/>
            <a:ext cx="8229600" cy="2053590"/>
          </a:xfrm>
        </p:spPr>
        <p:txBody>
          <a:bodyPr/>
          <a:lstStyle>
            <a:lvl1pPr algn="l">
              <a:buNone/>
              <a:defRPr sz="3000" b="1" cap="small" baseline="0"/>
            </a:lvl1pPr>
          </a:lstStyle>
          <a:p>
            <a:r>
              <a:rPr lang="ru-RU"/>
              <a:t>Образец заголовка</a:t>
            </a:r>
            <a:endParaRPr lang="en-US"/>
          </a:p>
        </p:txBody>
      </p:sp>
      <p:sp>
        <p:nvSpPr>
          <p:cNvPr id="3" name="Текст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20" name="Дата 3">
            <a:extLst>
              <a:ext uri="{FF2B5EF4-FFF2-40B4-BE49-F238E27FC236}">
                <a16:creationId xmlns:a16="http://schemas.microsoft.com/office/drawing/2014/main" id="{7DAD2279-8225-4ADB-9A99-842E03EF3FC3}"/>
              </a:ext>
            </a:extLst>
          </p:cNvPr>
          <p:cNvSpPr>
            <a:spLocks noGrp="1"/>
          </p:cNvSpPr>
          <p:nvPr>
            <p:ph type="dt" sz="half" idx="10"/>
          </p:nvPr>
        </p:nvSpPr>
        <p:spPr bwMode="auto">
          <a:xfrm rot="5400000">
            <a:off x="10731500" y="1106488"/>
            <a:ext cx="2286000" cy="508000"/>
          </a:xfrm>
        </p:spPr>
        <p:txBody>
          <a:bodyPr/>
          <a:lstStyle>
            <a:lvl1pPr>
              <a:defRPr/>
            </a:lvl1pPr>
          </a:lstStyle>
          <a:p>
            <a:pPr>
              <a:defRPr/>
            </a:pPr>
            <a:fld id="{5E77529A-C87C-4637-9C33-9986B0BB8906}" type="datetimeFigureOut">
              <a:rPr lang="ru-RU"/>
              <a:pPr>
                <a:defRPr/>
              </a:pPr>
              <a:t>15.01.2023</a:t>
            </a:fld>
            <a:endParaRPr lang="ru-RU"/>
          </a:p>
        </p:txBody>
      </p:sp>
      <p:sp>
        <p:nvSpPr>
          <p:cNvPr id="21" name="Нижний колонтитул 4">
            <a:extLst>
              <a:ext uri="{FF2B5EF4-FFF2-40B4-BE49-F238E27FC236}">
                <a16:creationId xmlns:a16="http://schemas.microsoft.com/office/drawing/2014/main" id="{7552FA8F-3729-6022-F0BC-EC2BBBFBBB31}"/>
              </a:ext>
            </a:extLst>
          </p:cNvPr>
          <p:cNvSpPr>
            <a:spLocks noGrp="1"/>
          </p:cNvSpPr>
          <p:nvPr>
            <p:ph type="ftr" sz="quarter" idx="11"/>
          </p:nvPr>
        </p:nvSpPr>
        <p:spPr bwMode="auto">
          <a:xfrm rot="5400000">
            <a:off x="10045701" y="4114272"/>
            <a:ext cx="3657600" cy="512233"/>
          </a:xfrm>
        </p:spPr>
        <p:txBody>
          <a:bodyPr/>
          <a:lstStyle>
            <a:lvl1pPr>
              <a:defRPr/>
            </a:lvl1pPr>
          </a:lstStyle>
          <a:p>
            <a:pPr>
              <a:defRPr/>
            </a:pPr>
            <a:endParaRPr lang="ru-RU"/>
          </a:p>
        </p:txBody>
      </p:sp>
      <p:sp>
        <p:nvSpPr>
          <p:cNvPr id="22" name="Номер слайда 5">
            <a:extLst>
              <a:ext uri="{FF2B5EF4-FFF2-40B4-BE49-F238E27FC236}">
                <a16:creationId xmlns:a16="http://schemas.microsoft.com/office/drawing/2014/main" id="{E6401F77-B555-69F3-5667-9F19E18A5F76}"/>
              </a:ext>
            </a:extLst>
          </p:cNvPr>
          <p:cNvSpPr>
            <a:spLocks noGrp="1"/>
          </p:cNvSpPr>
          <p:nvPr>
            <p:ph type="sldNum" sz="quarter" idx="12"/>
          </p:nvPr>
        </p:nvSpPr>
        <p:spPr bwMode="auto">
          <a:xfrm>
            <a:off x="1786467" y="4929189"/>
            <a:ext cx="812800" cy="517525"/>
          </a:xfrm>
        </p:spPr>
        <p:txBody>
          <a:bodyPr/>
          <a:lstStyle>
            <a:lvl1pPr>
              <a:defRPr/>
            </a:lvl1pPr>
          </a:lstStyle>
          <a:p>
            <a:pPr>
              <a:defRPr/>
            </a:pPr>
            <a:fld id="{CBD853AC-09EF-42ED-B8B0-E43CACC6BE8A}" type="slidenum">
              <a:rPr lang="ru-RU" altLang="ru-RU"/>
              <a:pPr>
                <a:defRPr/>
              </a:pPr>
              <a:t>‹#›</a:t>
            </a:fld>
            <a:endParaRPr lang="ru-RU" altLang="ru-RU"/>
          </a:p>
        </p:txBody>
      </p:sp>
    </p:spTree>
    <p:extLst>
      <p:ext uri="{BB962C8B-B14F-4D97-AF65-F5344CB8AC3E}">
        <p14:creationId xmlns:p14="http://schemas.microsoft.com/office/powerpoint/2010/main" val="1100150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9" name="Содержимое 8"/>
          <p:cNvSpPr>
            <a:spLocks noGrp="1"/>
          </p:cNvSpPr>
          <p:nvPr>
            <p:ph sz="quarter" idx="1"/>
          </p:nvPr>
        </p:nvSpPr>
        <p:spPr>
          <a:xfrm>
            <a:off x="609600" y="1600200"/>
            <a:ext cx="48768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Содержимое 10"/>
          <p:cNvSpPr>
            <a:spLocks noGrp="1"/>
          </p:cNvSpPr>
          <p:nvPr>
            <p:ph sz="quarter" idx="2"/>
          </p:nvPr>
        </p:nvSpPr>
        <p:spPr>
          <a:xfrm>
            <a:off x="5693664" y="1600200"/>
            <a:ext cx="48768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Дата 13">
            <a:extLst>
              <a:ext uri="{FF2B5EF4-FFF2-40B4-BE49-F238E27FC236}">
                <a16:creationId xmlns:a16="http://schemas.microsoft.com/office/drawing/2014/main" id="{69FCC319-4057-C1A0-27C1-3AA3F75EBDA0}"/>
              </a:ext>
            </a:extLst>
          </p:cNvPr>
          <p:cNvSpPr>
            <a:spLocks noGrp="1"/>
          </p:cNvSpPr>
          <p:nvPr>
            <p:ph type="dt" sz="half" idx="10"/>
          </p:nvPr>
        </p:nvSpPr>
        <p:spPr/>
        <p:txBody>
          <a:bodyPr/>
          <a:lstStyle>
            <a:lvl1pPr>
              <a:defRPr/>
            </a:lvl1pPr>
          </a:lstStyle>
          <a:p>
            <a:pPr>
              <a:defRPr/>
            </a:pPr>
            <a:fld id="{5A5F84B2-EEF5-4C8B-87D1-9F6F195C2116}" type="datetimeFigureOut">
              <a:rPr lang="ru-RU"/>
              <a:pPr>
                <a:defRPr/>
              </a:pPr>
              <a:t>15.01.2023</a:t>
            </a:fld>
            <a:endParaRPr lang="ru-RU"/>
          </a:p>
        </p:txBody>
      </p:sp>
      <p:sp>
        <p:nvSpPr>
          <p:cNvPr id="4" name="Нижний колонтитул 2">
            <a:extLst>
              <a:ext uri="{FF2B5EF4-FFF2-40B4-BE49-F238E27FC236}">
                <a16:creationId xmlns:a16="http://schemas.microsoft.com/office/drawing/2014/main" id="{453D4C8E-A64F-F06B-28B0-9B6435E27C9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22">
            <a:extLst>
              <a:ext uri="{FF2B5EF4-FFF2-40B4-BE49-F238E27FC236}">
                <a16:creationId xmlns:a16="http://schemas.microsoft.com/office/drawing/2014/main" id="{BE7CAD73-9217-ED38-6618-A094ECF09D85}"/>
              </a:ext>
            </a:extLst>
          </p:cNvPr>
          <p:cNvSpPr>
            <a:spLocks noGrp="1"/>
          </p:cNvSpPr>
          <p:nvPr>
            <p:ph type="sldNum" sz="quarter" idx="12"/>
          </p:nvPr>
        </p:nvSpPr>
        <p:spPr/>
        <p:txBody>
          <a:bodyPr/>
          <a:lstStyle>
            <a:lvl1pPr>
              <a:defRPr/>
            </a:lvl1pPr>
          </a:lstStyle>
          <a:p>
            <a:pPr>
              <a:defRPr/>
            </a:pPr>
            <a:fld id="{E7CFE505-D463-42AD-85D0-637B328A415A}" type="slidenum">
              <a:rPr lang="ru-RU" altLang="ru-RU"/>
              <a:pPr>
                <a:defRPr/>
              </a:pPr>
              <a:t>‹#›</a:t>
            </a:fld>
            <a:endParaRPr lang="ru-RU" altLang="ru-RU"/>
          </a:p>
        </p:txBody>
      </p:sp>
    </p:spTree>
    <p:extLst>
      <p:ext uri="{BB962C8B-B14F-4D97-AF65-F5344CB8AC3E}">
        <p14:creationId xmlns:p14="http://schemas.microsoft.com/office/powerpoint/2010/main" val="2169790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058400" cy="1143000"/>
          </a:xfrm>
        </p:spPr>
        <p:txBody>
          <a:bodyPr/>
          <a:lstStyle>
            <a:lvl1pPr>
              <a:defRPr/>
            </a:lvl1pPr>
          </a:lstStyle>
          <a:p>
            <a:r>
              <a:rPr lang="ru-RU"/>
              <a:t>Образец заголовка</a:t>
            </a:r>
            <a:endParaRPr lang="en-US"/>
          </a:p>
        </p:txBody>
      </p:sp>
      <p:sp>
        <p:nvSpPr>
          <p:cNvPr id="11" name="Содержимое 10"/>
          <p:cNvSpPr>
            <a:spLocks noGrp="1"/>
          </p:cNvSpPr>
          <p:nvPr>
            <p:ph sz="quarter" idx="2"/>
          </p:nvPr>
        </p:nvSpPr>
        <p:spPr>
          <a:xfrm>
            <a:off x="609600" y="2362200"/>
            <a:ext cx="48768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3" name="Содержимое 12"/>
          <p:cNvSpPr>
            <a:spLocks noGrp="1"/>
          </p:cNvSpPr>
          <p:nvPr>
            <p:ph sz="quarter" idx="4"/>
          </p:nvPr>
        </p:nvSpPr>
        <p:spPr>
          <a:xfrm>
            <a:off x="5829300" y="2362200"/>
            <a:ext cx="48768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2" name="Текст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a:t>Образец текста</a:t>
            </a:r>
          </a:p>
        </p:txBody>
      </p:sp>
      <p:sp>
        <p:nvSpPr>
          <p:cNvPr id="14" name="Текст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a:t>Образец текста</a:t>
            </a:r>
          </a:p>
        </p:txBody>
      </p:sp>
      <p:sp>
        <p:nvSpPr>
          <p:cNvPr id="3" name="Дата 13">
            <a:extLst>
              <a:ext uri="{FF2B5EF4-FFF2-40B4-BE49-F238E27FC236}">
                <a16:creationId xmlns:a16="http://schemas.microsoft.com/office/drawing/2014/main" id="{D7D63754-CE3E-B0A0-A49D-DC12B07034EA}"/>
              </a:ext>
            </a:extLst>
          </p:cNvPr>
          <p:cNvSpPr>
            <a:spLocks noGrp="1"/>
          </p:cNvSpPr>
          <p:nvPr>
            <p:ph type="dt" sz="half" idx="10"/>
          </p:nvPr>
        </p:nvSpPr>
        <p:spPr/>
        <p:txBody>
          <a:bodyPr/>
          <a:lstStyle>
            <a:lvl1pPr>
              <a:defRPr/>
            </a:lvl1pPr>
          </a:lstStyle>
          <a:p>
            <a:pPr>
              <a:defRPr/>
            </a:pPr>
            <a:fld id="{FC199C5C-29E0-44A8-91A8-44F248F34325}" type="datetimeFigureOut">
              <a:rPr lang="ru-RU"/>
              <a:pPr>
                <a:defRPr/>
              </a:pPr>
              <a:t>15.01.2023</a:t>
            </a:fld>
            <a:endParaRPr lang="ru-RU"/>
          </a:p>
        </p:txBody>
      </p:sp>
      <p:sp>
        <p:nvSpPr>
          <p:cNvPr id="4" name="Нижний колонтитул 2">
            <a:extLst>
              <a:ext uri="{FF2B5EF4-FFF2-40B4-BE49-F238E27FC236}">
                <a16:creationId xmlns:a16="http://schemas.microsoft.com/office/drawing/2014/main" id="{908311C4-FF34-7C5E-7989-78E8E8B8F621}"/>
              </a:ext>
            </a:extLst>
          </p:cNvPr>
          <p:cNvSpPr>
            <a:spLocks noGrp="1"/>
          </p:cNvSpPr>
          <p:nvPr>
            <p:ph type="ftr" sz="quarter" idx="11"/>
          </p:nvPr>
        </p:nvSpPr>
        <p:spPr/>
        <p:txBody>
          <a:bodyPr/>
          <a:lstStyle>
            <a:lvl1pPr>
              <a:defRPr/>
            </a:lvl1pPr>
          </a:lstStyle>
          <a:p>
            <a:pPr>
              <a:defRPr/>
            </a:pPr>
            <a:endParaRPr lang="ru-RU"/>
          </a:p>
        </p:txBody>
      </p:sp>
      <p:sp>
        <p:nvSpPr>
          <p:cNvPr id="5" name="Номер слайда 22">
            <a:extLst>
              <a:ext uri="{FF2B5EF4-FFF2-40B4-BE49-F238E27FC236}">
                <a16:creationId xmlns:a16="http://schemas.microsoft.com/office/drawing/2014/main" id="{0621748B-ADD6-6442-A639-1F38AF284D84}"/>
              </a:ext>
            </a:extLst>
          </p:cNvPr>
          <p:cNvSpPr>
            <a:spLocks noGrp="1"/>
          </p:cNvSpPr>
          <p:nvPr>
            <p:ph type="sldNum" sz="quarter" idx="12"/>
          </p:nvPr>
        </p:nvSpPr>
        <p:spPr/>
        <p:txBody>
          <a:bodyPr/>
          <a:lstStyle>
            <a:lvl1pPr>
              <a:defRPr/>
            </a:lvl1pPr>
          </a:lstStyle>
          <a:p>
            <a:pPr>
              <a:defRPr/>
            </a:pPr>
            <a:fld id="{78B295F9-7589-4363-9118-C3E9A3BCD642}" type="slidenum">
              <a:rPr lang="ru-RU" altLang="ru-RU"/>
              <a:pPr>
                <a:defRPr/>
              </a:pPr>
              <a:t>‹#›</a:t>
            </a:fld>
            <a:endParaRPr lang="ru-RU" altLang="ru-RU"/>
          </a:p>
        </p:txBody>
      </p:sp>
    </p:spTree>
    <p:extLst>
      <p:ext uri="{BB962C8B-B14F-4D97-AF65-F5344CB8AC3E}">
        <p14:creationId xmlns:p14="http://schemas.microsoft.com/office/powerpoint/2010/main" val="3424818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5">
            <a:extLst>
              <a:ext uri="{FF2B5EF4-FFF2-40B4-BE49-F238E27FC236}">
                <a16:creationId xmlns:a16="http://schemas.microsoft.com/office/drawing/2014/main" id="{03C9A749-6236-5C47-F0C6-B97A8726B764}"/>
              </a:ext>
            </a:extLst>
          </p:cNvPr>
          <p:cNvSpPr>
            <a:spLocks noGrp="1"/>
          </p:cNvSpPr>
          <p:nvPr>
            <p:ph type="dt" sz="half" idx="10"/>
          </p:nvPr>
        </p:nvSpPr>
        <p:spPr/>
        <p:txBody>
          <a:bodyPr rtlCol="0"/>
          <a:lstStyle>
            <a:lvl1pPr>
              <a:defRPr/>
            </a:lvl1pPr>
          </a:lstStyle>
          <a:p>
            <a:pPr>
              <a:defRPr/>
            </a:pPr>
            <a:fld id="{86848812-FA98-4FEE-B047-7975BFED560B}" type="datetimeFigureOut">
              <a:rPr lang="ru-RU"/>
              <a:pPr>
                <a:defRPr/>
              </a:pPr>
              <a:t>15.01.2023</a:t>
            </a:fld>
            <a:endParaRPr lang="ru-RU"/>
          </a:p>
        </p:txBody>
      </p:sp>
      <p:sp>
        <p:nvSpPr>
          <p:cNvPr id="4" name="Номер слайда 6">
            <a:extLst>
              <a:ext uri="{FF2B5EF4-FFF2-40B4-BE49-F238E27FC236}">
                <a16:creationId xmlns:a16="http://schemas.microsoft.com/office/drawing/2014/main" id="{6803FBF6-557B-8490-87ED-A15D99DA1BC4}"/>
              </a:ext>
            </a:extLst>
          </p:cNvPr>
          <p:cNvSpPr>
            <a:spLocks noGrp="1"/>
          </p:cNvSpPr>
          <p:nvPr>
            <p:ph type="sldNum" sz="quarter" idx="11"/>
          </p:nvPr>
        </p:nvSpPr>
        <p:spPr/>
        <p:txBody>
          <a:bodyPr/>
          <a:lstStyle>
            <a:lvl1pPr>
              <a:defRPr/>
            </a:lvl1pPr>
          </a:lstStyle>
          <a:p>
            <a:pPr>
              <a:defRPr/>
            </a:pPr>
            <a:fld id="{F6BE1FFA-F4DD-4CDC-A1DE-7926A93ABCB3}" type="slidenum">
              <a:rPr lang="ru-RU" altLang="ru-RU"/>
              <a:pPr>
                <a:defRPr/>
              </a:pPr>
              <a:t>‹#›</a:t>
            </a:fld>
            <a:endParaRPr lang="ru-RU" altLang="ru-RU"/>
          </a:p>
        </p:txBody>
      </p:sp>
      <p:sp>
        <p:nvSpPr>
          <p:cNvPr id="5" name="Нижний колонтитул 7">
            <a:extLst>
              <a:ext uri="{FF2B5EF4-FFF2-40B4-BE49-F238E27FC236}">
                <a16:creationId xmlns:a16="http://schemas.microsoft.com/office/drawing/2014/main" id="{95EFB019-BCED-6059-96AD-37A8FB3AEE1D}"/>
              </a:ext>
            </a:extLst>
          </p:cNvPr>
          <p:cNvSpPr>
            <a:spLocks noGrp="1"/>
          </p:cNvSpPr>
          <p:nvPr>
            <p:ph type="ftr" sz="quarter" idx="12"/>
          </p:nvPr>
        </p:nvSpPr>
        <p:spPr/>
        <p:txBody>
          <a:bodyPr rtlCol="0"/>
          <a:lstStyle>
            <a:lvl1pPr>
              <a:defRPr/>
            </a:lvl1pPr>
          </a:lstStyle>
          <a:p>
            <a:pPr>
              <a:defRPr/>
            </a:pPr>
            <a:endParaRPr lang="ru-RU"/>
          </a:p>
        </p:txBody>
      </p:sp>
    </p:spTree>
    <p:extLst>
      <p:ext uri="{BB962C8B-B14F-4D97-AF65-F5344CB8AC3E}">
        <p14:creationId xmlns:p14="http://schemas.microsoft.com/office/powerpoint/2010/main" val="2026963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a:extLst>
              <a:ext uri="{FF2B5EF4-FFF2-40B4-BE49-F238E27FC236}">
                <a16:creationId xmlns:a16="http://schemas.microsoft.com/office/drawing/2014/main" id="{BCF92219-F907-8026-9509-CE3795AD6D6E}"/>
              </a:ext>
            </a:extLst>
          </p:cNvPr>
          <p:cNvSpPr>
            <a:spLocks noGrp="1"/>
          </p:cNvSpPr>
          <p:nvPr>
            <p:ph type="dt" sz="half" idx="10"/>
          </p:nvPr>
        </p:nvSpPr>
        <p:spPr/>
        <p:txBody>
          <a:bodyPr/>
          <a:lstStyle>
            <a:lvl1pPr>
              <a:defRPr/>
            </a:lvl1pPr>
          </a:lstStyle>
          <a:p>
            <a:pPr>
              <a:defRPr/>
            </a:pPr>
            <a:fld id="{67F31F16-5F7B-4A82-936D-942568239555}" type="datetimeFigureOut">
              <a:rPr lang="ru-RU"/>
              <a:pPr>
                <a:defRPr/>
              </a:pPr>
              <a:t>15.01.2023</a:t>
            </a:fld>
            <a:endParaRPr lang="ru-RU"/>
          </a:p>
        </p:txBody>
      </p:sp>
      <p:sp>
        <p:nvSpPr>
          <p:cNvPr id="3" name="Нижний колонтитул 2">
            <a:extLst>
              <a:ext uri="{FF2B5EF4-FFF2-40B4-BE49-F238E27FC236}">
                <a16:creationId xmlns:a16="http://schemas.microsoft.com/office/drawing/2014/main" id="{F56B05F9-B960-A874-7351-89B94FD6509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22">
            <a:extLst>
              <a:ext uri="{FF2B5EF4-FFF2-40B4-BE49-F238E27FC236}">
                <a16:creationId xmlns:a16="http://schemas.microsoft.com/office/drawing/2014/main" id="{5F25A82B-F4C1-43D2-BC93-426DAB478A0E}"/>
              </a:ext>
            </a:extLst>
          </p:cNvPr>
          <p:cNvSpPr>
            <a:spLocks noGrp="1"/>
          </p:cNvSpPr>
          <p:nvPr>
            <p:ph type="sldNum" sz="quarter" idx="12"/>
          </p:nvPr>
        </p:nvSpPr>
        <p:spPr/>
        <p:txBody>
          <a:bodyPr/>
          <a:lstStyle>
            <a:lvl1pPr>
              <a:defRPr/>
            </a:lvl1pPr>
          </a:lstStyle>
          <a:p>
            <a:pPr>
              <a:defRPr/>
            </a:pPr>
            <a:fld id="{882D8643-F972-437E-90E8-93B7BE20A340}" type="slidenum">
              <a:rPr lang="ru-RU" altLang="ru-RU"/>
              <a:pPr>
                <a:defRPr/>
              </a:pPr>
              <a:t>‹#›</a:t>
            </a:fld>
            <a:endParaRPr lang="ru-RU" altLang="ru-RU"/>
          </a:p>
        </p:txBody>
      </p:sp>
    </p:spTree>
    <p:extLst>
      <p:ext uri="{BB962C8B-B14F-4D97-AF65-F5344CB8AC3E}">
        <p14:creationId xmlns:p14="http://schemas.microsoft.com/office/powerpoint/2010/main" val="2650928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4" name="Прямая соединительная линия 3">
            <a:extLst>
              <a:ext uri="{FF2B5EF4-FFF2-40B4-BE49-F238E27FC236}">
                <a16:creationId xmlns:a16="http://schemas.microsoft.com/office/drawing/2014/main" id="{1E09ABCB-3A67-4228-2E80-5F0915234411}"/>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dirty="0">
              <a:latin typeface="+mn-lt"/>
              <a:cs typeface="+mn-cs"/>
            </a:endParaRPr>
          </a:p>
        </p:txBody>
      </p:sp>
      <p:sp>
        <p:nvSpPr>
          <p:cNvPr id="5" name="Прямая соединительная линия 4">
            <a:extLst>
              <a:ext uri="{FF2B5EF4-FFF2-40B4-BE49-F238E27FC236}">
                <a16:creationId xmlns:a16="http://schemas.microsoft.com/office/drawing/2014/main" id="{7811BD74-1547-4ABB-0F8F-4A244F461587}"/>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dirty="0">
              <a:latin typeface="+mn-lt"/>
              <a:cs typeface="+mn-cs"/>
            </a:endParaRPr>
          </a:p>
        </p:txBody>
      </p:sp>
      <p:sp>
        <p:nvSpPr>
          <p:cNvPr id="6" name="Прямая соединительная линия 16">
            <a:extLst>
              <a:ext uri="{FF2B5EF4-FFF2-40B4-BE49-F238E27FC236}">
                <a16:creationId xmlns:a16="http://schemas.microsoft.com/office/drawing/2014/main" id="{2162E378-DF04-403B-E502-31BC256880F1}"/>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7" name="Прямая соединительная линия 17">
            <a:extLst>
              <a:ext uri="{FF2B5EF4-FFF2-40B4-BE49-F238E27FC236}">
                <a16:creationId xmlns:a16="http://schemas.microsoft.com/office/drawing/2014/main" id="{8FB328FA-CF6A-D9DD-924E-FC286DFED7F0}"/>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8" name="Прямоугольник 7">
            <a:extLst>
              <a:ext uri="{FF2B5EF4-FFF2-40B4-BE49-F238E27FC236}">
                <a16:creationId xmlns:a16="http://schemas.microsoft.com/office/drawing/2014/main" id="{7E660A6B-13B4-E1AA-E3F1-71AD21EE461A}"/>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9" name="Прямая соединительная линия 19">
            <a:extLst>
              <a:ext uri="{FF2B5EF4-FFF2-40B4-BE49-F238E27FC236}">
                <a16:creationId xmlns:a16="http://schemas.microsoft.com/office/drawing/2014/main" id="{0643CF57-E794-B52E-FD5A-22F9468F5DDC}"/>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10" name="Овал 9">
            <a:extLst>
              <a:ext uri="{FF2B5EF4-FFF2-40B4-BE49-F238E27FC236}">
                <a16:creationId xmlns:a16="http://schemas.microsoft.com/office/drawing/2014/main" id="{86EB1442-F31A-5D1E-3BB1-0196E617F6D7}"/>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2" name="Заголовок 1"/>
          <p:cNvSpPr>
            <a:spLocks noGrp="1"/>
          </p:cNvSpPr>
          <p:nvPr>
            <p:ph type="title"/>
          </p:nvPr>
        </p:nvSpPr>
        <p:spPr>
          <a:xfrm rot="5400000">
            <a:off x="5547360" y="3124200"/>
            <a:ext cx="6309360" cy="609600"/>
          </a:xfrm>
        </p:spPr>
        <p:txBody>
          <a:bodyPr/>
          <a:lstStyle>
            <a:lvl1pPr algn="l">
              <a:buNone/>
              <a:defRPr sz="2000" b="1" cap="small" baseline="0"/>
            </a:lvl1pPr>
          </a:lstStyle>
          <a:p>
            <a:r>
              <a:rPr lang="ru-RU"/>
              <a:t>Образец заголовка</a:t>
            </a:r>
            <a:endParaRPr lang="en-US"/>
          </a:p>
        </p:txBody>
      </p:sp>
      <p:sp>
        <p:nvSpPr>
          <p:cNvPr id="3" name="Текст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18" name="Содержимое 17"/>
          <p:cNvSpPr>
            <a:spLocks noGrp="1"/>
          </p:cNvSpPr>
          <p:nvPr>
            <p:ph sz="quarter" idx="1"/>
          </p:nvPr>
        </p:nvSpPr>
        <p:spPr>
          <a:xfrm>
            <a:off x="406400" y="274320"/>
            <a:ext cx="7518400" cy="632764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Дата 20">
            <a:extLst>
              <a:ext uri="{FF2B5EF4-FFF2-40B4-BE49-F238E27FC236}">
                <a16:creationId xmlns:a16="http://schemas.microsoft.com/office/drawing/2014/main" id="{F6284004-311A-2A87-D3DA-3EF0A9FFE1FB}"/>
              </a:ext>
            </a:extLst>
          </p:cNvPr>
          <p:cNvSpPr>
            <a:spLocks noGrp="1"/>
          </p:cNvSpPr>
          <p:nvPr>
            <p:ph type="dt" sz="half" idx="10"/>
          </p:nvPr>
        </p:nvSpPr>
        <p:spPr/>
        <p:txBody>
          <a:bodyPr rtlCol="0"/>
          <a:lstStyle>
            <a:lvl1pPr>
              <a:defRPr/>
            </a:lvl1pPr>
          </a:lstStyle>
          <a:p>
            <a:pPr>
              <a:defRPr/>
            </a:pPr>
            <a:fld id="{9C8F6623-B169-4485-8702-D0CD1B1091EB}" type="datetimeFigureOut">
              <a:rPr lang="ru-RU"/>
              <a:pPr>
                <a:defRPr/>
              </a:pPr>
              <a:t>15.01.2023</a:t>
            </a:fld>
            <a:endParaRPr lang="ru-RU"/>
          </a:p>
        </p:txBody>
      </p:sp>
      <p:sp>
        <p:nvSpPr>
          <p:cNvPr id="12" name="Номер слайда 21">
            <a:extLst>
              <a:ext uri="{FF2B5EF4-FFF2-40B4-BE49-F238E27FC236}">
                <a16:creationId xmlns:a16="http://schemas.microsoft.com/office/drawing/2014/main" id="{035037C5-4531-D50F-3057-63D76CAF54DA}"/>
              </a:ext>
            </a:extLst>
          </p:cNvPr>
          <p:cNvSpPr>
            <a:spLocks noGrp="1"/>
          </p:cNvSpPr>
          <p:nvPr>
            <p:ph type="sldNum" sz="quarter" idx="11"/>
          </p:nvPr>
        </p:nvSpPr>
        <p:spPr/>
        <p:txBody>
          <a:bodyPr/>
          <a:lstStyle>
            <a:lvl1pPr>
              <a:defRPr/>
            </a:lvl1pPr>
          </a:lstStyle>
          <a:p>
            <a:pPr>
              <a:defRPr/>
            </a:pPr>
            <a:fld id="{3F0AB92E-BE63-427A-AB35-E5389123A471}" type="slidenum">
              <a:rPr lang="ru-RU" altLang="ru-RU"/>
              <a:pPr>
                <a:defRPr/>
              </a:pPr>
              <a:t>‹#›</a:t>
            </a:fld>
            <a:endParaRPr lang="ru-RU" altLang="ru-RU"/>
          </a:p>
        </p:txBody>
      </p:sp>
      <p:sp>
        <p:nvSpPr>
          <p:cNvPr id="13" name="Нижний колонтитул 22">
            <a:extLst>
              <a:ext uri="{FF2B5EF4-FFF2-40B4-BE49-F238E27FC236}">
                <a16:creationId xmlns:a16="http://schemas.microsoft.com/office/drawing/2014/main" id="{F5575AB5-5B62-A067-4D5D-5DD1ECEDBD50}"/>
              </a:ext>
            </a:extLst>
          </p:cNvPr>
          <p:cNvSpPr>
            <a:spLocks noGrp="1"/>
          </p:cNvSpPr>
          <p:nvPr>
            <p:ph type="ftr" sz="quarter" idx="12"/>
          </p:nvPr>
        </p:nvSpPr>
        <p:spPr/>
        <p:txBody>
          <a:bodyPr rtlCol="0"/>
          <a:lstStyle>
            <a:lvl1pPr>
              <a:defRPr/>
            </a:lvl1pPr>
          </a:lstStyle>
          <a:p>
            <a:pPr>
              <a:defRPr/>
            </a:pPr>
            <a:endParaRPr lang="ru-RU"/>
          </a:p>
        </p:txBody>
      </p:sp>
    </p:spTree>
    <p:extLst>
      <p:ext uri="{BB962C8B-B14F-4D97-AF65-F5344CB8AC3E}">
        <p14:creationId xmlns:p14="http://schemas.microsoft.com/office/powerpoint/2010/main" val="4228757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ая соединительная линия 4">
            <a:extLst>
              <a:ext uri="{FF2B5EF4-FFF2-40B4-BE49-F238E27FC236}">
                <a16:creationId xmlns:a16="http://schemas.microsoft.com/office/drawing/2014/main" id="{EC16D40B-B65E-94A0-657F-7C3ED74996CA}"/>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6" name="Овал 5">
            <a:extLst>
              <a:ext uri="{FF2B5EF4-FFF2-40B4-BE49-F238E27FC236}">
                <a16:creationId xmlns:a16="http://schemas.microsoft.com/office/drawing/2014/main" id="{220823D6-6BB3-C7DF-CACF-A11F1737E209}"/>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7" name="Прямая соединительная линия 16">
            <a:extLst>
              <a:ext uri="{FF2B5EF4-FFF2-40B4-BE49-F238E27FC236}">
                <a16:creationId xmlns:a16="http://schemas.microsoft.com/office/drawing/2014/main" id="{03CDC588-C21E-C08A-412C-7DF028FA553C}"/>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8" name="Прямоугольник 7">
            <a:extLst>
              <a:ext uri="{FF2B5EF4-FFF2-40B4-BE49-F238E27FC236}">
                <a16:creationId xmlns:a16="http://schemas.microsoft.com/office/drawing/2014/main" id="{89ED628D-43E3-7ECA-E071-2E588E97E6FC}"/>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9" name="Прямая соединительная линия 18">
            <a:extLst>
              <a:ext uri="{FF2B5EF4-FFF2-40B4-BE49-F238E27FC236}">
                <a16:creationId xmlns:a16="http://schemas.microsoft.com/office/drawing/2014/main" id="{FABE20EC-7438-FB4B-FBFB-D1E37E47C86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10" name="Прямая соединительная линия 9">
            <a:extLst>
              <a:ext uri="{FF2B5EF4-FFF2-40B4-BE49-F238E27FC236}">
                <a16:creationId xmlns:a16="http://schemas.microsoft.com/office/drawing/2014/main" id="{7AF6A883-A918-D728-0921-4D143E7B277D}"/>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dirty="0">
              <a:latin typeface="+mn-lt"/>
              <a:cs typeface="+mn-cs"/>
            </a:endParaRPr>
          </a:p>
        </p:txBody>
      </p:sp>
      <p:sp>
        <p:nvSpPr>
          <p:cNvPr id="11" name="Прямая соединительная линия 20">
            <a:extLst>
              <a:ext uri="{FF2B5EF4-FFF2-40B4-BE49-F238E27FC236}">
                <a16:creationId xmlns:a16="http://schemas.microsoft.com/office/drawing/2014/main" id="{C276D83C-CE4C-B8F5-68DE-D86412CC3766}"/>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2" name="Заголовок 1"/>
          <p:cNvSpPr>
            <a:spLocks noGrp="1"/>
          </p:cNvSpPr>
          <p:nvPr>
            <p:ph type="title"/>
          </p:nvPr>
        </p:nvSpPr>
        <p:spPr>
          <a:xfrm rot="5400000">
            <a:off x="5518404" y="3124200"/>
            <a:ext cx="6309360" cy="609600"/>
          </a:xfrm>
        </p:spPr>
        <p:txBody>
          <a:bodyPr/>
          <a:lstStyle>
            <a:lvl1pPr algn="l">
              <a:buNone/>
              <a:defRPr sz="2000" b="1"/>
            </a:lvl1pPr>
          </a:lstStyle>
          <a:p>
            <a:r>
              <a:rPr lang="ru-RU"/>
              <a:t>Образец заголовка</a:t>
            </a:r>
            <a:endParaRPr lang="en-US"/>
          </a:p>
        </p:txBody>
      </p:sp>
      <p:sp>
        <p:nvSpPr>
          <p:cNvPr id="3" name="Рисунок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ru-RU" noProof="0"/>
              <a:t>Вставка рисунка</a:t>
            </a:r>
            <a:endParaRPr lang="en-US" noProof="0" dirty="0"/>
          </a:p>
        </p:txBody>
      </p:sp>
      <p:sp>
        <p:nvSpPr>
          <p:cNvPr id="4" name="Текст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ru-RU"/>
              <a:t>Образец текста</a:t>
            </a:r>
          </a:p>
        </p:txBody>
      </p:sp>
      <p:sp>
        <p:nvSpPr>
          <p:cNvPr id="12" name="Дата 16">
            <a:extLst>
              <a:ext uri="{FF2B5EF4-FFF2-40B4-BE49-F238E27FC236}">
                <a16:creationId xmlns:a16="http://schemas.microsoft.com/office/drawing/2014/main" id="{CC2E45C7-F414-4A5B-B473-A4A5E0DE231D}"/>
              </a:ext>
            </a:extLst>
          </p:cNvPr>
          <p:cNvSpPr>
            <a:spLocks noGrp="1"/>
          </p:cNvSpPr>
          <p:nvPr>
            <p:ph type="dt" sz="half" idx="10"/>
          </p:nvPr>
        </p:nvSpPr>
        <p:spPr/>
        <p:txBody>
          <a:bodyPr rtlCol="0"/>
          <a:lstStyle>
            <a:lvl1pPr>
              <a:defRPr/>
            </a:lvl1pPr>
          </a:lstStyle>
          <a:p>
            <a:pPr>
              <a:defRPr/>
            </a:pPr>
            <a:fld id="{C934939B-8F1D-4F90-A3DE-91953B65BA8B}" type="datetimeFigureOut">
              <a:rPr lang="ru-RU"/>
              <a:pPr>
                <a:defRPr/>
              </a:pPr>
              <a:t>15.01.2023</a:t>
            </a:fld>
            <a:endParaRPr lang="ru-RU"/>
          </a:p>
        </p:txBody>
      </p:sp>
      <p:sp>
        <p:nvSpPr>
          <p:cNvPr id="13" name="Номер слайда 17">
            <a:extLst>
              <a:ext uri="{FF2B5EF4-FFF2-40B4-BE49-F238E27FC236}">
                <a16:creationId xmlns:a16="http://schemas.microsoft.com/office/drawing/2014/main" id="{EE9C063E-E790-6593-E563-711CAC898488}"/>
              </a:ext>
            </a:extLst>
          </p:cNvPr>
          <p:cNvSpPr>
            <a:spLocks noGrp="1"/>
          </p:cNvSpPr>
          <p:nvPr>
            <p:ph type="sldNum" sz="quarter" idx="11"/>
          </p:nvPr>
        </p:nvSpPr>
        <p:spPr/>
        <p:txBody>
          <a:bodyPr/>
          <a:lstStyle>
            <a:lvl1pPr>
              <a:defRPr/>
            </a:lvl1pPr>
          </a:lstStyle>
          <a:p>
            <a:pPr>
              <a:defRPr/>
            </a:pPr>
            <a:fld id="{2571C06F-EF48-488E-ADB6-485A373EB3F4}" type="slidenum">
              <a:rPr lang="ru-RU" altLang="ru-RU"/>
              <a:pPr>
                <a:defRPr/>
              </a:pPr>
              <a:t>‹#›</a:t>
            </a:fld>
            <a:endParaRPr lang="ru-RU" altLang="ru-RU"/>
          </a:p>
        </p:txBody>
      </p:sp>
      <p:sp>
        <p:nvSpPr>
          <p:cNvPr id="14" name="Нижний колонтитул 20">
            <a:extLst>
              <a:ext uri="{FF2B5EF4-FFF2-40B4-BE49-F238E27FC236}">
                <a16:creationId xmlns:a16="http://schemas.microsoft.com/office/drawing/2014/main" id="{909FAAF8-2062-17F9-7611-2F04F4EDA924}"/>
              </a:ext>
            </a:extLst>
          </p:cNvPr>
          <p:cNvSpPr>
            <a:spLocks noGrp="1"/>
          </p:cNvSpPr>
          <p:nvPr>
            <p:ph type="ftr" sz="quarter" idx="12"/>
          </p:nvPr>
        </p:nvSpPr>
        <p:spPr/>
        <p:txBody>
          <a:bodyPr rtlCol="0"/>
          <a:lstStyle>
            <a:lvl1pPr>
              <a:defRPr/>
            </a:lvl1pPr>
          </a:lstStyle>
          <a:p>
            <a:pPr>
              <a:defRPr/>
            </a:pPr>
            <a:endParaRPr lang="ru-RU"/>
          </a:p>
        </p:txBody>
      </p:sp>
    </p:spTree>
    <p:extLst>
      <p:ext uri="{BB962C8B-B14F-4D97-AF65-F5344CB8AC3E}">
        <p14:creationId xmlns:p14="http://schemas.microsoft.com/office/powerpoint/2010/main" val="27597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5" name="Google Shape;55;p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58" name="Google Shape;58;p6"/>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a:extLst>
              <a:ext uri="{FF2B5EF4-FFF2-40B4-BE49-F238E27FC236}">
                <a16:creationId xmlns:a16="http://schemas.microsoft.com/office/drawing/2014/main" id="{8CAC2EF8-0260-0B5E-3F16-412B58301C17}"/>
              </a:ext>
            </a:extLst>
          </p:cNvPr>
          <p:cNvSpPr>
            <a:spLocks noGrp="1"/>
          </p:cNvSpPr>
          <p:nvPr>
            <p:ph type="dt" sz="half" idx="10"/>
          </p:nvPr>
        </p:nvSpPr>
        <p:spPr/>
        <p:txBody>
          <a:bodyPr/>
          <a:lstStyle>
            <a:lvl1pPr>
              <a:defRPr/>
            </a:lvl1pPr>
          </a:lstStyle>
          <a:p>
            <a:pPr>
              <a:defRPr/>
            </a:pPr>
            <a:fld id="{127D17A2-0943-43E5-A29C-0729BFD8B4FE}" type="datetimeFigureOut">
              <a:rPr lang="ru-RU"/>
              <a:pPr>
                <a:defRPr/>
              </a:pPr>
              <a:t>15.01.2023</a:t>
            </a:fld>
            <a:endParaRPr lang="ru-RU"/>
          </a:p>
        </p:txBody>
      </p:sp>
      <p:sp>
        <p:nvSpPr>
          <p:cNvPr id="5" name="Нижний колонтитул 2">
            <a:extLst>
              <a:ext uri="{FF2B5EF4-FFF2-40B4-BE49-F238E27FC236}">
                <a16:creationId xmlns:a16="http://schemas.microsoft.com/office/drawing/2014/main" id="{1ADC0533-517D-A96B-520E-0D0662C63E18}"/>
              </a:ext>
            </a:extLst>
          </p:cNvPr>
          <p:cNvSpPr>
            <a:spLocks noGrp="1"/>
          </p:cNvSpPr>
          <p:nvPr>
            <p:ph type="ftr" sz="quarter" idx="11"/>
          </p:nvPr>
        </p:nvSpPr>
        <p:spPr/>
        <p:txBody>
          <a:bodyPr/>
          <a:lstStyle>
            <a:lvl1pPr>
              <a:defRPr/>
            </a:lvl1pPr>
          </a:lstStyle>
          <a:p>
            <a:pPr>
              <a:defRPr/>
            </a:pPr>
            <a:endParaRPr lang="ru-RU"/>
          </a:p>
        </p:txBody>
      </p:sp>
      <p:sp>
        <p:nvSpPr>
          <p:cNvPr id="6" name="Номер слайда 22">
            <a:extLst>
              <a:ext uri="{FF2B5EF4-FFF2-40B4-BE49-F238E27FC236}">
                <a16:creationId xmlns:a16="http://schemas.microsoft.com/office/drawing/2014/main" id="{312C1351-0939-D5FC-B6D4-A3805E1AB83A}"/>
              </a:ext>
            </a:extLst>
          </p:cNvPr>
          <p:cNvSpPr>
            <a:spLocks noGrp="1"/>
          </p:cNvSpPr>
          <p:nvPr>
            <p:ph type="sldNum" sz="quarter" idx="12"/>
          </p:nvPr>
        </p:nvSpPr>
        <p:spPr/>
        <p:txBody>
          <a:bodyPr/>
          <a:lstStyle>
            <a:lvl1pPr>
              <a:defRPr/>
            </a:lvl1pPr>
          </a:lstStyle>
          <a:p>
            <a:pPr>
              <a:defRPr/>
            </a:pPr>
            <a:fld id="{9F3505BD-2187-450D-BDDF-5EE890A52CB2}" type="slidenum">
              <a:rPr lang="ru-RU" altLang="ru-RU"/>
              <a:pPr>
                <a:defRPr/>
              </a:pPr>
              <a:t>‹#›</a:t>
            </a:fld>
            <a:endParaRPr lang="ru-RU" altLang="ru-RU"/>
          </a:p>
        </p:txBody>
      </p:sp>
    </p:spTree>
    <p:extLst>
      <p:ext uri="{BB962C8B-B14F-4D97-AF65-F5344CB8AC3E}">
        <p14:creationId xmlns:p14="http://schemas.microsoft.com/office/powerpoint/2010/main" val="2857447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2352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a:extLst>
              <a:ext uri="{FF2B5EF4-FFF2-40B4-BE49-F238E27FC236}">
                <a16:creationId xmlns:a16="http://schemas.microsoft.com/office/drawing/2014/main" id="{F2137122-9F3B-8E4A-FE67-B82B7D34D2DA}"/>
              </a:ext>
            </a:extLst>
          </p:cNvPr>
          <p:cNvSpPr>
            <a:spLocks noGrp="1"/>
          </p:cNvSpPr>
          <p:nvPr>
            <p:ph type="dt" sz="half" idx="10"/>
          </p:nvPr>
        </p:nvSpPr>
        <p:spPr/>
        <p:txBody>
          <a:bodyPr/>
          <a:lstStyle>
            <a:lvl1pPr>
              <a:defRPr/>
            </a:lvl1pPr>
          </a:lstStyle>
          <a:p>
            <a:pPr>
              <a:defRPr/>
            </a:pPr>
            <a:fld id="{6DCEB07C-6D21-4850-95F8-4761C62D885B}" type="datetimeFigureOut">
              <a:rPr lang="ru-RU"/>
              <a:pPr>
                <a:defRPr/>
              </a:pPr>
              <a:t>15.01.2023</a:t>
            </a:fld>
            <a:endParaRPr lang="ru-RU"/>
          </a:p>
        </p:txBody>
      </p:sp>
      <p:sp>
        <p:nvSpPr>
          <p:cNvPr id="5" name="Нижний колонтитул 2">
            <a:extLst>
              <a:ext uri="{FF2B5EF4-FFF2-40B4-BE49-F238E27FC236}">
                <a16:creationId xmlns:a16="http://schemas.microsoft.com/office/drawing/2014/main" id="{AC595C48-D7E8-7748-FE93-6EC15217E95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22">
            <a:extLst>
              <a:ext uri="{FF2B5EF4-FFF2-40B4-BE49-F238E27FC236}">
                <a16:creationId xmlns:a16="http://schemas.microsoft.com/office/drawing/2014/main" id="{EA5642F2-1D9E-F5F8-33AE-0F7F98C15DC0}"/>
              </a:ext>
            </a:extLst>
          </p:cNvPr>
          <p:cNvSpPr>
            <a:spLocks noGrp="1"/>
          </p:cNvSpPr>
          <p:nvPr>
            <p:ph type="sldNum" sz="quarter" idx="12"/>
          </p:nvPr>
        </p:nvSpPr>
        <p:spPr/>
        <p:txBody>
          <a:bodyPr/>
          <a:lstStyle>
            <a:lvl1pPr>
              <a:defRPr/>
            </a:lvl1pPr>
          </a:lstStyle>
          <a:p>
            <a:pPr>
              <a:defRPr/>
            </a:pPr>
            <a:fld id="{F4810A71-FDB6-45DB-A51C-BC7A78765BF5}" type="slidenum">
              <a:rPr lang="ru-RU" altLang="ru-RU"/>
              <a:pPr>
                <a:defRPr/>
              </a:pPr>
              <a:t>‹#›</a:t>
            </a:fld>
            <a:endParaRPr lang="ru-RU" altLang="ru-RU"/>
          </a:p>
        </p:txBody>
      </p:sp>
    </p:spTree>
    <p:extLst>
      <p:ext uri="{BB962C8B-B14F-4D97-AF65-F5344CB8AC3E}">
        <p14:creationId xmlns:p14="http://schemas.microsoft.com/office/powerpoint/2010/main" val="182598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2" name="Google Shape;62;p7"/>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3" name="Google Shape;63;p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66" name="Google Shape;66;p7"/>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72" name="Google Shape;72;p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73"/>
        <p:cNvGrpSpPr/>
        <p:nvPr/>
      </p:nvGrpSpPr>
      <p:grpSpPr>
        <a:xfrm>
          <a:off x="0" y="0"/>
          <a:ext cx="0" cy="0"/>
          <a:chOff x="0" y="0"/>
          <a:chExt cx="0" cy="0"/>
        </a:xfrm>
      </p:grpSpPr>
      <p:sp>
        <p:nvSpPr>
          <p:cNvPr id="74" name="Google Shape;74;p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80" name="Google Shape;80;p10"/>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1" name="Google Shape;81;p1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84" name="Google Shape;84;p10"/>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88825" cy="6856215"/>
            <a:chOff x="0" y="0"/>
            <a:chExt cx="12188825" cy="6856215"/>
          </a:xfrm>
        </p:grpSpPr>
        <p:pic>
          <p:nvPicPr>
            <p:cNvPr id="7" name="Google Shape;7;p1" descr="HD-PanelContent-V.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8" name="Google Shape;8;p1"/>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 descr="HDRibbonContent-UniformTrim.png"/>
            <p:cNvPicPr preferRelativeResize="0"/>
            <p:nvPr/>
          </p:nvPicPr>
          <p:blipFill rotWithShape="1">
            <a:blip r:embed="rId21">
              <a:alphaModFix/>
            </a:blip>
            <a:srcRect r="5093"/>
            <a:stretch/>
          </p:blipFill>
          <p:spPr>
            <a:xfrm rot="5400000">
              <a:off x="5706471" y="76265"/>
              <a:ext cx="758952" cy="606425"/>
            </a:xfrm>
            <a:prstGeom prst="rect">
              <a:avLst/>
            </a:prstGeom>
            <a:noFill/>
            <a:ln>
              <a:noFill/>
            </a:ln>
          </p:spPr>
        </p:pic>
        <p:pic>
          <p:nvPicPr>
            <p:cNvPr id="10" name="Google Shape;10;p1" descr="HDRibbonContent-UniformTrim.png"/>
            <p:cNvPicPr preferRelativeResize="0"/>
            <p:nvPr/>
          </p:nvPicPr>
          <p:blipFill rotWithShape="1">
            <a:blip r:embed="rId21">
              <a:alphaModFix/>
            </a:blip>
            <a:srcRect r="5093"/>
            <a:stretch/>
          </p:blipFill>
          <p:spPr>
            <a:xfrm rot="5400000">
              <a:off x="5706470" y="6173526"/>
              <a:ext cx="758952" cy="606425"/>
            </a:xfrm>
            <a:prstGeom prst="rect">
              <a:avLst/>
            </a:prstGeom>
            <a:noFill/>
            <a:ln>
              <a:noFill/>
            </a:ln>
          </p:spPr>
        </p:pic>
      </p:grpSp>
      <p:sp>
        <p:nvSpPr>
          <p:cNvPr id="11" name="Google Shape;11;p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tile tx="0" ty="0" sx="65000" sy="65000" flip="none" algn="tl"/>
        </a:blipFill>
        <a:effectLst/>
      </p:bgPr>
    </p:bg>
    <p:spTree>
      <p:nvGrpSpPr>
        <p:cNvPr id="1" name="Shape 5"/>
        <p:cNvGrpSpPr/>
        <p:nvPr/>
      </p:nvGrpSpPr>
      <p:grpSpPr>
        <a:xfrm>
          <a:off x="0" y="0"/>
          <a:ext cx="0" cy="0"/>
          <a:chOff x="0" y="0"/>
          <a:chExt cx="0" cy="0"/>
        </a:xfrm>
      </p:grpSpPr>
      <p:sp>
        <p:nvSpPr>
          <p:cNvPr id="6" name="Google Shape;6;p1"/>
          <p:cNvSpPr/>
          <p:nvPr/>
        </p:nvSpPr>
        <p:spPr>
          <a:xfrm>
            <a:off x="-12700" y="-7144"/>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7" name="Google Shape;7;p1"/>
          <p:cNvSpPr/>
          <p:nvPr/>
        </p:nvSpPr>
        <p:spPr>
          <a:xfrm>
            <a:off x="5842000" y="-7144"/>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8" name="Google Shape;8;p1"/>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lt2"/>
              </a:buClr>
              <a:buSzPts val="5000"/>
              <a:buFont typeface="Calibri"/>
              <a:buNone/>
              <a:defRPr sz="5000" b="0" i="0" u="none" strike="noStrike" cap="non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609600" y="1935480"/>
            <a:ext cx="10972800" cy="4389120"/>
          </a:xfrm>
          <a:prstGeom prst="rect">
            <a:avLst/>
          </a:prstGeom>
          <a:noFill/>
          <a:ln>
            <a:noFill/>
          </a:ln>
        </p:spPr>
        <p:txBody>
          <a:bodyPr spcFirstLastPara="1" wrap="square" lIns="91425" tIns="45700" rIns="91425" bIns="45700" anchor="t" anchorCtr="0">
            <a:normAutofit/>
          </a:bodyPr>
          <a:lstStyle>
            <a:lvl1pPr marL="457200" marR="0" lvl="0" indent="-385445" algn="l" rtl="0">
              <a:spcBef>
                <a:spcPts val="520"/>
              </a:spcBef>
              <a:spcAft>
                <a:spcPts val="0"/>
              </a:spcAft>
              <a:buClr>
                <a:schemeClr val="accent3"/>
              </a:buClr>
              <a:buSzPts val="247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lt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11150" algn="l" rtl="0">
              <a:spcBef>
                <a:spcPts val="400"/>
              </a:spcBef>
              <a:spcAft>
                <a:spcPts val="0"/>
              </a:spcAft>
              <a:buClr>
                <a:schemeClr val="accent3"/>
              </a:buClr>
              <a:buSzPts val="1300"/>
              <a:buFont typeface="Noto Sans Symbols"/>
              <a:buChar char="⚫"/>
              <a:defRPr sz="2000" b="0" i="0" u="none" strike="noStrike" cap="none">
                <a:solidFill>
                  <a:schemeClr val="lt1"/>
                </a:solidFill>
                <a:latin typeface="Constantia"/>
                <a:ea typeface="Constantia"/>
                <a:cs typeface="Constantia"/>
                <a:sym typeface="Constantia"/>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lt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lt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30200" algn="l" rtl="0">
              <a:spcBef>
                <a:spcPts val="320"/>
              </a:spcBef>
              <a:spcAft>
                <a:spcPts val="0"/>
              </a:spcAft>
              <a:buClr>
                <a:schemeClr val="lt2"/>
              </a:buClr>
              <a:buSzPts val="1600"/>
              <a:buFont typeface="Constantia"/>
              <a:buChar char="•"/>
              <a:defRPr sz="1600" b="0" i="0" u="none" strike="noStrike" cap="none">
                <a:solidFill>
                  <a:schemeClr val="lt1"/>
                </a:solidFill>
                <a:latin typeface="Constantia"/>
                <a:ea typeface="Constantia"/>
                <a:cs typeface="Constantia"/>
                <a:sym typeface="Constantia"/>
              </a:defRPr>
            </a:lvl8pPr>
            <a:lvl9pPr marL="4114800" marR="0" lvl="8" indent="-317500" algn="l" rtl="0">
              <a:spcBef>
                <a:spcPts val="280"/>
              </a:spcBef>
              <a:spcAft>
                <a:spcPts val="0"/>
              </a:spcAft>
              <a:buClr>
                <a:schemeClr val="lt2"/>
              </a:buClr>
              <a:buSzPts val="1400"/>
              <a:buFont typeface="Constantia"/>
              <a:buChar char="•"/>
              <a:defRPr sz="1400" b="0" i="0" u="none" strike="noStrike" cap="none">
                <a:solidFill>
                  <a:schemeClr val="lt1"/>
                </a:solidFill>
                <a:latin typeface="Constantia"/>
                <a:ea typeface="Constantia"/>
                <a:cs typeface="Constantia"/>
                <a:sym typeface="Constantia"/>
              </a:defRPr>
            </a:lvl9pPr>
          </a:lstStyle>
          <a:p>
            <a:endParaRPr/>
          </a:p>
        </p:txBody>
      </p:sp>
      <p:sp>
        <p:nvSpPr>
          <p:cNvPr id="10" name="Google Shape;10;p1"/>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rgbClr val="D0E9ED"/>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9pPr>
          </a:lstStyle>
          <a:p>
            <a:endParaRPr/>
          </a:p>
        </p:txBody>
      </p:sp>
      <p:sp>
        <p:nvSpPr>
          <p:cNvPr id="11" name="Google Shape;11;p1"/>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rgbClr val="D0E9ED"/>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9pPr>
          </a:lstStyle>
          <a:p>
            <a:endParaRPr/>
          </a:p>
        </p:txBody>
      </p:sp>
      <p:sp>
        <p:nvSpPr>
          <p:cNvPr id="12" name="Google Shape;12;p1"/>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0" i="0" u="none" strike="noStrike" cap="none">
                <a:solidFill>
                  <a:srgbClr val="D0E9ED"/>
                </a:solidFill>
                <a:latin typeface="Constantia"/>
                <a:ea typeface="Constantia"/>
                <a:cs typeface="Constantia"/>
                <a:sym typeface="Constantia"/>
              </a:defRPr>
            </a:lvl1pPr>
            <a:lvl2pPr marL="0" marR="0" lvl="1" indent="0" algn="r" rtl="0">
              <a:spcBef>
                <a:spcPts val="0"/>
              </a:spcBef>
              <a:buNone/>
              <a:defRPr sz="1200" b="0" i="0" u="none" strike="noStrike" cap="none">
                <a:solidFill>
                  <a:srgbClr val="D0E9ED"/>
                </a:solidFill>
                <a:latin typeface="Constantia"/>
                <a:ea typeface="Constantia"/>
                <a:cs typeface="Constantia"/>
                <a:sym typeface="Constantia"/>
              </a:defRPr>
            </a:lvl2pPr>
            <a:lvl3pPr marL="0" marR="0" lvl="2" indent="0" algn="r" rtl="0">
              <a:spcBef>
                <a:spcPts val="0"/>
              </a:spcBef>
              <a:buNone/>
              <a:defRPr sz="1200" b="0" i="0" u="none" strike="noStrike" cap="none">
                <a:solidFill>
                  <a:srgbClr val="D0E9ED"/>
                </a:solidFill>
                <a:latin typeface="Constantia"/>
                <a:ea typeface="Constantia"/>
                <a:cs typeface="Constantia"/>
                <a:sym typeface="Constantia"/>
              </a:defRPr>
            </a:lvl3pPr>
            <a:lvl4pPr marL="0" marR="0" lvl="3" indent="0" algn="r" rtl="0">
              <a:spcBef>
                <a:spcPts val="0"/>
              </a:spcBef>
              <a:buNone/>
              <a:defRPr sz="1200" b="0" i="0" u="none" strike="noStrike" cap="none">
                <a:solidFill>
                  <a:srgbClr val="D0E9ED"/>
                </a:solidFill>
                <a:latin typeface="Constantia"/>
                <a:ea typeface="Constantia"/>
                <a:cs typeface="Constantia"/>
                <a:sym typeface="Constantia"/>
              </a:defRPr>
            </a:lvl4pPr>
            <a:lvl5pPr marL="0" marR="0" lvl="4" indent="0" algn="r" rtl="0">
              <a:spcBef>
                <a:spcPts val="0"/>
              </a:spcBef>
              <a:buNone/>
              <a:defRPr sz="1200" b="0" i="0" u="none" strike="noStrike" cap="none">
                <a:solidFill>
                  <a:srgbClr val="D0E9ED"/>
                </a:solidFill>
                <a:latin typeface="Constantia"/>
                <a:ea typeface="Constantia"/>
                <a:cs typeface="Constantia"/>
                <a:sym typeface="Constantia"/>
              </a:defRPr>
            </a:lvl5pPr>
            <a:lvl6pPr marL="0" marR="0" lvl="5" indent="0" algn="r" rtl="0">
              <a:spcBef>
                <a:spcPts val="0"/>
              </a:spcBef>
              <a:buNone/>
              <a:defRPr sz="1200" b="0" i="0" u="none" strike="noStrike" cap="none">
                <a:solidFill>
                  <a:srgbClr val="D0E9ED"/>
                </a:solidFill>
                <a:latin typeface="Constantia"/>
                <a:ea typeface="Constantia"/>
                <a:cs typeface="Constantia"/>
                <a:sym typeface="Constantia"/>
              </a:defRPr>
            </a:lvl6pPr>
            <a:lvl7pPr marL="0" marR="0" lvl="6" indent="0" algn="r" rtl="0">
              <a:spcBef>
                <a:spcPts val="0"/>
              </a:spcBef>
              <a:buNone/>
              <a:defRPr sz="1200" b="0" i="0" u="none" strike="noStrike" cap="none">
                <a:solidFill>
                  <a:srgbClr val="D0E9ED"/>
                </a:solidFill>
                <a:latin typeface="Constantia"/>
                <a:ea typeface="Constantia"/>
                <a:cs typeface="Constantia"/>
                <a:sym typeface="Constantia"/>
              </a:defRPr>
            </a:lvl7pPr>
            <a:lvl8pPr marL="0" marR="0" lvl="7" indent="0" algn="r" rtl="0">
              <a:spcBef>
                <a:spcPts val="0"/>
              </a:spcBef>
              <a:buNone/>
              <a:defRPr sz="1200" b="0" i="0" u="none" strike="noStrike" cap="none">
                <a:solidFill>
                  <a:srgbClr val="D0E9ED"/>
                </a:solidFill>
                <a:latin typeface="Constantia"/>
                <a:ea typeface="Constantia"/>
                <a:cs typeface="Constantia"/>
                <a:sym typeface="Constantia"/>
              </a:defRPr>
            </a:lvl8pPr>
            <a:lvl9pPr marL="0" marR="0" lvl="8" indent="0" algn="r" rtl="0">
              <a:spcBef>
                <a:spcPts val="0"/>
              </a:spcBef>
              <a:buNone/>
              <a:defRPr sz="1200" b="0" i="0" u="none" strike="noStrike" cap="none">
                <a:solidFill>
                  <a:srgbClr val="D0E9ED"/>
                </a:solidFill>
                <a:latin typeface="Constantia"/>
                <a:ea typeface="Constantia"/>
                <a:cs typeface="Constantia"/>
                <a:sym typeface="Constantia"/>
              </a:defRPr>
            </a:lvl9pPr>
          </a:lstStyle>
          <a:p>
            <a:fld id="{00000000-1234-1234-1234-123412341234}" type="slidenum">
              <a:rPr lang="ru-RU" smtClean="0"/>
              <a:pPr/>
              <a:t>‹#›</a:t>
            </a:fld>
            <a:endParaRPr lang="ru-RU"/>
          </a:p>
        </p:txBody>
      </p:sp>
      <p:grpSp>
        <p:nvGrpSpPr>
          <p:cNvPr id="13" name="Google Shape;13;p1"/>
          <p:cNvGrpSpPr/>
          <p:nvPr/>
        </p:nvGrpSpPr>
        <p:grpSpPr>
          <a:xfrm>
            <a:off x="-39058" y="-16113"/>
            <a:ext cx="12264340" cy="1086266"/>
            <a:chOff x="-29322" y="-1971"/>
            <a:chExt cx="9198255" cy="1086266"/>
          </a:xfrm>
        </p:grpSpPr>
        <p:sp>
          <p:nvSpPr>
            <p:cNvPr id="14" name="Google Shape;14;p1"/>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15" name="Google Shape;15;p1"/>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nstantia"/>
                <a:ea typeface="Constantia"/>
                <a:cs typeface="Constantia"/>
                <a:sym typeface="Constantia"/>
              </a:endParaRPr>
            </a:p>
          </p:txBody>
        </p:sp>
      </p:grpSp>
    </p:spTree>
    <p:extLst>
      <p:ext uri="{BB962C8B-B14F-4D97-AF65-F5344CB8AC3E}">
        <p14:creationId xmlns:p14="http://schemas.microsoft.com/office/powerpoint/2010/main" val="899903753"/>
      </p:ext>
    </p:extLst>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65000" sy="65000" flip="none" algn="tl"/>
        </a:blipFill>
        <a:effectLst/>
      </p:bgPr>
    </p:bg>
    <p:spTree>
      <p:nvGrpSpPr>
        <p:cNvPr id="1" name="Shape 22"/>
        <p:cNvGrpSpPr/>
        <p:nvPr/>
      </p:nvGrpSpPr>
      <p:grpSpPr>
        <a:xfrm>
          <a:off x="0" y="0"/>
          <a:ext cx="0" cy="0"/>
          <a:chOff x="0" y="0"/>
          <a:chExt cx="0" cy="0"/>
        </a:xfrm>
      </p:grpSpPr>
      <p:sp>
        <p:nvSpPr>
          <p:cNvPr id="23" name="Google Shape;23;p3"/>
          <p:cNvSpPr/>
          <p:nvPr/>
        </p:nvSpPr>
        <p:spPr>
          <a:xfrm>
            <a:off x="-12700" y="-7144"/>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24" name="Google Shape;24;p3"/>
          <p:cNvSpPr/>
          <p:nvPr/>
        </p:nvSpPr>
        <p:spPr>
          <a:xfrm>
            <a:off x="5842000" y="-7144"/>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25" name="Google Shape;25;p3"/>
          <p:cNvSpPr txBox="1">
            <a:spLocks noGrp="1"/>
          </p:cNvSpPr>
          <p:nvPr>
            <p:ph type="title"/>
          </p:nvPr>
        </p:nvSpPr>
        <p:spPr>
          <a:xfrm>
            <a:off x="609600" y="704088"/>
            <a:ext cx="10972800" cy="11430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dk2"/>
              </a:buClr>
              <a:buSzPts val="5000"/>
              <a:buFont typeface="Calibri"/>
              <a:buNone/>
              <a:defRPr sz="5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
          <p:cNvSpPr txBox="1">
            <a:spLocks noGrp="1"/>
          </p:cNvSpPr>
          <p:nvPr>
            <p:ph type="body" idx="1"/>
          </p:nvPr>
        </p:nvSpPr>
        <p:spPr>
          <a:xfrm>
            <a:off x="609600" y="1935480"/>
            <a:ext cx="10972800" cy="4389120"/>
          </a:xfrm>
          <a:prstGeom prst="rect">
            <a:avLst/>
          </a:prstGeom>
          <a:noFill/>
          <a:ln>
            <a:noFill/>
          </a:ln>
        </p:spPr>
        <p:txBody>
          <a:bodyPr spcFirstLastPara="1" wrap="square" lIns="91425" tIns="45700" rIns="91425" bIns="45700" anchor="t" anchorCtr="0">
            <a:normAutofit/>
          </a:bodyPr>
          <a:lstStyle>
            <a:lvl1pPr marL="457200" marR="0" lvl="0" indent="-385445" algn="l" rtl="0">
              <a:spcBef>
                <a:spcPts val="520"/>
              </a:spcBef>
              <a:spcAft>
                <a:spcPts val="0"/>
              </a:spcAft>
              <a:buClr>
                <a:schemeClr val="accent3"/>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chemeClr val="accent3"/>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7" name="Google Shape;27;p3"/>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28" name="Google Shape;28;p3"/>
          <p:cNvSpPr txBox="1">
            <a:spLocks noGrp="1"/>
          </p:cNvSpPr>
          <p:nvPr>
            <p:ph type="ftr" idx="11"/>
          </p:nvPr>
        </p:nvSpPr>
        <p:spPr>
          <a:xfrm>
            <a:off x="3556000" y="6356351"/>
            <a:ext cx="44704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29" name="Google Shape;29;p3"/>
          <p:cNvSpPr txBox="1">
            <a:spLocks noGrp="1"/>
          </p:cNvSpPr>
          <p:nvPr>
            <p:ph type="sldNum" idx="12"/>
          </p:nvPr>
        </p:nvSpPr>
        <p:spPr>
          <a:xfrm>
            <a:off x="10566400" y="635635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0" u="none">
                <a:solidFill>
                  <a:srgbClr val="035C75"/>
                </a:solidFill>
                <a:latin typeface="Constantia"/>
                <a:ea typeface="Constantia"/>
                <a:cs typeface="Constantia"/>
                <a:sym typeface="Constantia"/>
              </a:defRPr>
            </a:lvl1pPr>
            <a:lvl2pPr marL="0" marR="0" lvl="1" indent="0" algn="r" rtl="0">
              <a:spcBef>
                <a:spcPts val="0"/>
              </a:spcBef>
              <a:buNone/>
              <a:defRPr sz="1200" b="0" u="none">
                <a:solidFill>
                  <a:srgbClr val="035C75"/>
                </a:solidFill>
                <a:latin typeface="Constantia"/>
                <a:ea typeface="Constantia"/>
                <a:cs typeface="Constantia"/>
                <a:sym typeface="Constantia"/>
              </a:defRPr>
            </a:lvl2pPr>
            <a:lvl3pPr marL="0" marR="0" lvl="2" indent="0" algn="r" rtl="0">
              <a:spcBef>
                <a:spcPts val="0"/>
              </a:spcBef>
              <a:buNone/>
              <a:defRPr sz="1200" b="0" u="none">
                <a:solidFill>
                  <a:srgbClr val="035C75"/>
                </a:solidFill>
                <a:latin typeface="Constantia"/>
                <a:ea typeface="Constantia"/>
                <a:cs typeface="Constantia"/>
                <a:sym typeface="Constantia"/>
              </a:defRPr>
            </a:lvl3pPr>
            <a:lvl4pPr marL="0" marR="0" lvl="3" indent="0" algn="r" rtl="0">
              <a:spcBef>
                <a:spcPts val="0"/>
              </a:spcBef>
              <a:buNone/>
              <a:defRPr sz="1200" b="0" u="none">
                <a:solidFill>
                  <a:srgbClr val="035C75"/>
                </a:solidFill>
                <a:latin typeface="Constantia"/>
                <a:ea typeface="Constantia"/>
                <a:cs typeface="Constantia"/>
                <a:sym typeface="Constantia"/>
              </a:defRPr>
            </a:lvl4pPr>
            <a:lvl5pPr marL="0" marR="0" lvl="4" indent="0" algn="r" rtl="0">
              <a:spcBef>
                <a:spcPts val="0"/>
              </a:spcBef>
              <a:buNone/>
              <a:defRPr sz="1200" b="0" u="none">
                <a:solidFill>
                  <a:srgbClr val="035C75"/>
                </a:solidFill>
                <a:latin typeface="Constantia"/>
                <a:ea typeface="Constantia"/>
                <a:cs typeface="Constantia"/>
                <a:sym typeface="Constantia"/>
              </a:defRPr>
            </a:lvl5pPr>
            <a:lvl6pPr marL="0" marR="0" lvl="5" indent="0" algn="r" rtl="0">
              <a:spcBef>
                <a:spcPts val="0"/>
              </a:spcBef>
              <a:buNone/>
              <a:defRPr sz="1200" b="0" u="none">
                <a:solidFill>
                  <a:srgbClr val="035C75"/>
                </a:solidFill>
                <a:latin typeface="Constantia"/>
                <a:ea typeface="Constantia"/>
                <a:cs typeface="Constantia"/>
                <a:sym typeface="Constantia"/>
              </a:defRPr>
            </a:lvl6pPr>
            <a:lvl7pPr marL="0" marR="0" lvl="6" indent="0" algn="r" rtl="0">
              <a:spcBef>
                <a:spcPts val="0"/>
              </a:spcBef>
              <a:buNone/>
              <a:defRPr sz="1200" b="0" u="none">
                <a:solidFill>
                  <a:srgbClr val="035C75"/>
                </a:solidFill>
                <a:latin typeface="Constantia"/>
                <a:ea typeface="Constantia"/>
                <a:cs typeface="Constantia"/>
                <a:sym typeface="Constantia"/>
              </a:defRPr>
            </a:lvl7pPr>
            <a:lvl8pPr marL="0" marR="0" lvl="7" indent="0" algn="r" rtl="0">
              <a:spcBef>
                <a:spcPts val="0"/>
              </a:spcBef>
              <a:buNone/>
              <a:defRPr sz="1200" b="0" u="none">
                <a:solidFill>
                  <a:srgbClr val="035C75"/>
                </a:solidFill>
                <a:latin typeface="Constantia"/>
                <a:ea typeface="Constantia"/>
                <a:cs typeface="Constantia"/>
                <a:sym typeface="Constantia"/>
              </a:defRPr>
            </a:lvl8pPr>
            <a:lvl9pPr marL="0" marR="0" lvl="8" indent="0" algn="r" rtl="0">
              <a:spcBef>
                <a:spcPts val="0"/>
              </a:spcBef>
              <a:buNone/>
              <a:defRPr sz="1200" b="0" u="none">
                <a:solidFill>
                  <a:srgbClr val="035C75"/>
                </a:solidFill>
                <a:latin typeface="Constantia"/>
                <a:ea typeface="Constantia"/>
                <a:cs typeface="Constantia"/>
                <a:sym typeface="Constantia"/>
              </a:defRPr>
            </a:lvl9pPr>
          </a:lstStyle>
          <a:p>
            <a:fld id="{00000000-1234-1234-1234-123412341234}" type="slidenum">
              <a:rPr lang="ru-RU" smtClean="0"/>
              <a:pPr/>
              <a:t>‹#›</a:t>
            </a:fld>
            <a:endParaRPr lang="ru-RU"/>
          </a:p>
        </p:txBody>
      </p:sp>
      <p:grpSp>
        <p:nvGrpSpPr>
          <p:cNvPr id="30" name="Google Shape;30;p3"/>
          <p:cNvGrpSpPr/>
          <p:nvPr/>
        </p:nvGrpSpPr>
        <p:grpSpPr>
          <a:xfrm>
            <a:off x="-39058" y="-16113"/>
            <a:ext cx="12264340" cy="1086266"/>
            <a:chOff x="-29322" y="-1971"/>
            <a:chExt cx="9198255" cy="1086266"/>
          </a:xfrm>
        </p:grpSpPr>
        <p:sp>
          <p:nvSpPr>
            <p:cNvPr id="31" name="Google Shape;31;p3"/>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32" name="Google Shape;32;p3"/>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grpSp>
    </p:spTree>
    <p:extLst>
      <p:ext uri="{BB962C8B-B14F-4D97-AF65-F5344CB8AC3E}">
        <p14:creationId xmlns:p14="http://schemas.microsoft.com/office/powerpoint/2010/main" val="208309728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5E8D6767-308C-90D0-6D10-CA692250ACA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D9D4A8A5-A7ED-33B6-BC50-F5F5B80121B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8747272A-BE92-C3B8-BA0A-E647EE911AB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66FB8C6-9AF4-47AC-A940-48CFE2742200}" type="datetimeFigureOut">
              <a:rPr lang="ru-RU"/>
              <a:pPr>
                <a:defRPr/>
              </a:pPr>
              <a:t>15.01.2023</a:t>
            </a:fld>
            <a:endParaRPr lang="ru-RU"/>
          </a:p>
        </p:txBody>
      </p:sp>
      <p:sp>
        <p:nvSpPr>
          <p:cNvPr id="5" name="Нижний колонтитул 4">
            <a:extLst>
              <a:ext uri="{FF2B5EF4-FFF2-40B4-BE49-F238E27FC236}">
                <a16:creationId xmlns:a16="http://schemas.microsoft.com/office/drawing/2014/main" id="{0B91CF3B-4EF9-A792-A537-078492395BD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5B5B7176-AB30-5903-A8C6-E4ABE204F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E58D9F77-72BD-47F7-A438-E3C33FE9D58A}" type="slidenum">
              <a:rPr lang="ru-RU" altLang="ru-RU"/>
              <a:pPr>
                <a:defRPr/>
              </a:pPr>
              <a:t>‹#›</a:t>
            </a:fld>
            <a:endParaRPr lang="ru-RU" altLang="ru-RU"/>
          </a:p>
        </p:txBody>
      </p:sp>
    </p:spTree>
    <p:extLst>
      <p:ext uri="{BB962C8B-B14F-4D97-AF65-F5344CB8AC3E}">
        <p14:creationId xmlns:p14="http://schemas.microsoft.com/office/powerpoint/2010/main" val="4294186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advClick="0" advTm="2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Прямая соединительная линия 15">
            <a:extLst>
              <a:ext uri="{FF2B5EF4-FFF2-40B4-BE49-F238E27FC236}">
                <a16:creationId xmlns:a16="http://schemas.microsoft.com/office/drawing/2014/main" id="{77BF92B8-32CF-06AB-1844-AC9E04607F1E}"/>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dirty="0">
              <a:latin typeface="+mn-lt"/>
              <a:cs typeface="+mn-cs"/>
            </a:endParaRPr>
          </a:p>
        </p:txBody>
      </p:sp>
      <p:sp>
        <p:nvSpPr>
          <p:cNvPr id="22" name="Заголовок 21">
            <a:extLst>
              <a:ext uri="{FF2B5EF4-FFF2-40B4-BE49-F238E27FC236}">
                <a16:creationId xmlns:a16="http://schemas.microsoft.com/office/drawing/2014/main" id="{C3DCB6AE-A250-4FDE-9BF1-6CF44B937013}"/>
              </a:ext>
            </a:extLst>
          </p:cNvPr>
          <p:cNvSpPr>
            <a:spLocks noGrp="1"/>
          </p:cNvSpPr>
          <p:nvPr>
            <p:ph type="title"/>
          </p:nvPr>
        </p:nvSpPr>
        <p:spPr>
          <a:xfrm>
            <a:off x="609600" y="274638"/>
            <a:ext cx="9956800" cy="1143000"/>
          </a:xfrm>
          <a:prstGeom prst="rect">
            <a:avLst/>
          </a:prstGeom>
        </p:spPr>
        <p:txBody>
          <a:bodyPr vert="horz" anchor="b">
            <a:normAutofit/>
          </a:bodyPr>
          <a:lstStyle/>
          <a:p>
            <a:r>
              <a:rPr lang="ru-RU"/>
              <a:t>Образец заголовка</a:t>
            </a:r>
            <a:endParaRPr lang="en-US"/>
          </a:p>
        </p:txBody>
      </p:sp>
      <p:sp>
        <p:nvSpPr>
          <p:cNvPr id="1028" name="Текст 12">
            <a:extLst>
              <a:ext uri="{FF2B5EF4-FFF2-40B4-BE49-F238E27FC236}">
                <a16:creationId xmlns:a16="http://schemas.microsoft.com/office/drawing/2014/main" id="{97C67679-DD30-82D9-2A23-59ADCC1967FF}"/>
              </a:ext>
            </a:extLst>
          </p:cNvPr>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a:extLst>
              <a:ext uri="{FF2B5EF4-FFF2-40B4-BE49-F238E27FC236}">
                <a16:creationId xmlns:a16="http://schemas.microsoft.com/office/drawing/2014/main" id="{0163BB54-B763-6FC7-E937-045F939B4844}"/>
              </a:ext>
            </a:extLst>
          </p:cNvPr>
          <p:cNvSpPr>
            <a:spLocks noGrp="1"/>
          </p:cNvSpPr>
          <p:nvPr>
            <p:ph type="dt" sz="half" idx="2"/>
          </p:nvPr>
        </p:nvSpPr>
        <p:spPr>
          <a:xfrm rot="5400000">
            <a:off x="10453954" y="1017853"/>
            <a:ext cx="2011362" cy="512233"/>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1944D56B-53AC-4ADA-AD2A-64ABAFEAB43F}" type="datetimeFigureOut">
              <a:rPr lang="ru-RU"/>
              <a:pPr>
                <a:defRPr/>
              </a:pPr>
              <a:t>15.01.2023</a:t>
            </a:fld>
            <a:endParaRPr lang="ru-RU"/>
          </a:p>
        </p:txBody>
      </p:sp>
      <p:sp>
        <p:nvSpPr>
          <p:cNvPr id="3" name="Нижний колонтитул 2">
            <a:extLst>
              <a:ext uri="{FF2B5EF4-FFF2-40B4-BE49-F238E27FC236}">
                <a16:creationId xmlns:a16="http://schemas.microsoft.com/office/drawing/2014/main" id="{60481563-6D81-CA5B-55EA-659F699BF541}"/>
              </a:ext>
            </a:extLst>
          </p:cNvPr>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ru-RU"/>
          </a:p>
        </p:txBody>
      </p:sp>
      <p:sp>
        <p:nvSpPr>
          <p:cNvPr id="7" name="Прямая соединительная линия 6">
            <a:extLst>
              <a:ext uri="{FF2B5EF4-FFF2-40B4-BE49-F238E27FC236}">
                <a16:creationId xmlns:a16="http://schemas.microsoft.com/office/drawing/2014/main" id="{BC46D184-3788-CE31-0129-AE6142C7F85B}"/>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a:latin typeface="+mn-lt"/>
              <a:cs typeface="+mn-cs"/>
            </a:endParaRPr>
          </a:p>
        </p:txBody>
      </p:sp>
      <p:sp>
        <p:nvSpPr>
          <p:cNvPr id="1032" name="Прямая соединительная линия 8">
            <a:extLst>
              <a:ext uri="{FF2B5EF4-FFF2-40B4-BE49-F238E27FC236}">
                <a16:creationId xmlns:a16="http://schemas.microsoft.com/office/drawing/2014/main" id="{84B9FE7B-D21E-98C4-63D7-3F6ADF34C1E3}"/>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10" name="Прямоугольник 9">
            <a:extLst>
              <a:ext uri="{FF2B5EF4-FFF2-40B4-BE49-F238E27FC236}">
                <a16:creationId xmlns:a16="http://schemas.microsoft.com/office/drawing/2014/main" id="{DB459949-3DD4-BCF6-8699-107112528966}"/>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a:p>
        </p:txBody>
      </p:sp>
      <p:sp>
        <p:nvSpPr>
          <p:cNvPr id="1034" name="Прямая соединительная линия 10">
            <a:extLst>
              <a:ext uri="{FF2B5EF4-FFF2-40B4-BE49-F238E27FC236}">
                <a16:creationId xmlns:a16="http://schemas.microsoft.com/office/drawing/2014/main" id="{22428F75-6E39-A887-E9CB-B0E50C4A7C7E}"/>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ru-RU" sz="1400"/>
          </a:p>
        </p:txBody>
      </p:sp>
      <p:sp>
        <p:nvSpPr>
          <p:cNvPr id="12" name="Овал 11">
            <a:extLst>
              <a:ext uri="{FF2B5EF4-FFF2-40B4-BE49-F238E27FC236}">
                <a16:creationId xmlns:a16="http://schemas.microsoft.com/office/drawing/2014/main" id="{4AE2BB20-7704-1696-F170-5054DCFD0E6B}"/>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sp>
        <p:nvSpPr>
          <p:cNvPr id="23" name="Номер слайда 22">
            <a:extLst>
              <a:ext uri="{FF2B5EF4-FFF2-40B4-BE49-F238E27FC236}">
                <a16:creationId xmlns:a16="http://schemas.microsoft.com/office/drawing/2014/main" id="{C10D744B-85AE-1BEE-A0BF-8CBD62B46F6B}"/>
              </a:ext>
            </a:extLst>
          </p:cNvPr>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anose="02040604050505020304" pitchFamily="18" charset="0"/>
              </a:defRPr>
            </a:lvl1pPr>
          </a:lstStyle>
          <a:p>
            <a:pPr>
              <a:defRPr/>
            </a:pPr>
            <a:fld id="{1FA8959B-C71E-4C43-92C8-3FC4792C1B4A}" type="slidenum">
              <a:rPr lang="ru-RU" altLang="ru-RU"/>
              <a:pPr>
                <a:defRPr/>
              </a:pPr>
              <a:t>‹#›</a:t>
            </a:fld>
            <a:endParaRPr lang="ru-RU" altLang="ru-RU"/>
          </a:p>
        </p:txBody>
      </p:sp>
    </p:spTree>
    <p:extLst>
      <p:ext uri="{BB962C8B-B14F-4D97-AF65-F5344CB8AC3E}">
        <p14:creationId xmlns:p14="http://schemas.microsoft.com/office/powerpoint/2010/main" val="7500769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defRPr>
      </a:lvl2pPr>
      <a:lvl3pPr algn="l" rtl="0" eaLnBrk="0" fontAlgn="base" hangingPunct="0">
        <a:spcBef>
          <a:spcPct val="0"/>
        </a:spcBef>
        <a:spcAft>
          <a:spcPct val="0"/>
        </a:spcAft>
        <a:defRPr sz="3000">
          <a:solidFill>
            <a:schemeClr val="tx2"/>
          </a:solidFill>
          <a:latin typeface="Century Schoolbook" panose="02040604050505020304" pitchFamily="18" charset="0"/>
        </a:defRPr>
      </a:lvl3pPr>
      <a:lvl4pPr algn="l" rtl="0" eaLnBrk="0" fontAlgn="base" hangingPunct="0">
        <a:spcBef>
          <a:spcPct val="0"/>
        </a:spcBef>
        <a:spcAft>
          <a:spcPct val="0"/>
        </a:spcAft>
        <a:defRPr sz="3000">
          <a:solidFill>
            <a:schemeClr val="tx2"/>
          </a:solidFill>
          <a:latin typeface="Century Schoolbook" panose="02040604050505020304" pitchFamily="18" charset="0"/>
        </a:defRPr>
      </a:lvl4pPr>
      <a:lvl5pPr algn="l" rtl="0" eaLnBrk="0" fontAlgn="base" hangingPunct="0">
        <a:spcBef>
          <a:spcPct val="0"/>
        </a:spcBef>
        <a:spcAft>
          <a:spcPct val="0"/>
        </a:spcAft>
        <a:defRPr sz="3000">
          <a:solidFill>
            <a:schemeClr val="tx2"/>
          </a:solidFill>
          <a:latin typeface="Century Schoolbook" panose="02040604050505020304" pitchFamily="18" charset="0"/>
        </a:defRPr>
      </a:lvl5pPr>
      <a:lvl6pPr marL="457200" algn="l" rtl="0" fontAlgn="base">
        <a:spcBef>
          <a:spcPct val="0"/>
        </a:spcBef>
        <a:spcAft>
          <a:spcPct val="0"/>
        </a:spcAft>
        <a:defRPr sz="3000">
          <a:solidFill>
            <a:schemeClr val="tx2"/>
          </a:solidFill>
          <a:latin typeface="Century Schoolbook" panose="02040604050505020304" pitchFamily="18" charset="0"/>
        </a:defRPr>
      </a:lvl6pPr>
      <a:lvl7pPr marL="914400" algn="l" rtl="0" fontAlgn="base">
        <a:spcBef>
          <a:spcPct val="0"/>
        </a:spcBef>
        <a:spcAft>
          <a:spcPct val="0"/>
        </a:spcAft>
        <a:defRPr sz="3000">
          <a:solidFill>
            <a:schemeClr val="tx2"/>
          </a:solidFill>
          <a:latin typeface="Century Schoolbook" panose="02040604050505020304" pitchFamily="18" charset="0"/>
        </a:defRPr>
      </a:lvl7pPr>
      <a:lvl8pPr marL="1371600" algn="l" rtl="0" fontAlgn="base">
        <a:spcBef>
          <a:spcPct val="0"/>
        </a:spcBef>
        <a:spcAft>
          <a:spcPct val="0"/>
        </a:spcAft>
        <a:defRPr sz="3000">
          <a:solidFill>
            <a:schemeClr val="tx2"/>
          </a:solidFill>
          <a:latin typeface="Century Schoolbook" panose="02040604050505020304" pitchFamily="18" charset="0"/>
        </a:defRPr>
      </a:lvl8pPr>
      <a:lvl9pPr marL="1828800" algn="l" rtl="0" fontAlgn="base">
        <a:spcBef>
          <a:spcPct val="0"/>
        </a:spcBef>
        <a:spcAft>
          <a:spcPct val="0"/>
        </a:spcAft>
        <a:defRPr sz="3000">
          <a:solidFill>
            <a:schemeClr val="tx2"/>
          </a:solidFill>
          <a:latin typeface="Century Schoolbook" panose="02040604050505020304"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bin"/><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2.bin"/><Relationship Id="rId1" Type="http://schemas.openxmlformats.org/officeDocument/2006/relationships/slideLayout" Target="../slideLayouts/slideLayout42.xml"/><Relationship Id="rId5" Type="http://schemas.openxmlformats.org/officeDocument/2006/relationships/image" Target="../media/image51.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4.bin"/><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5.bin"/><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3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0.jpeg"/><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31.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31.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31.xml"/><Relationship Id="rId4" Type="http://schemas.openxmlformats.org/officeDocument/2006/relationships/image" Target="../media/image86.gif"/></Relationships>
</file>

<file path=ppt/slides/_rels/slide5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1.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1.xml"/><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31.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31.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1.xml"/><Relationship Id="rId4" Type="http://schemas.openxmlformats.org/officeDocument/2006/relationships/image" Target="../media/image113.gif"/></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1.xml"/><Relationship Id="rId4" Type="http://schemas.openxmlformats.org/officeDocument/2006/relationships/image" Target="../media/image117.jpeg"/></Relationships>
</file>

<file path=ppt/slides/_rels/slide6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0.xm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hyperlink" Target="https://samara.magazinlab.ru/analytical/spectrophotometer/brand_zomz/" TargetMode="Externa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9" descr="https://pp.vk.me/c837424/v837424232/ef5d/OOQJlc9Cuuk.jpg"/>
          <p:cNvPicPr preferRelativeResize="0"/>
          <p:nvPr/>
        </p:nvPicPr>
        <p:blipFill rotWithShape="1">
          <a:blip r:embed="rId3">
            <a:alphaModFix/>
          </a:blip>
          <a:srcRect/>
          <a:stretch/>
        </p:blipFill>
        <p:spPr>
          <a:xfrm>
            <a:off x="6749986" y="1536575"/>
            <a:ext cx="2758081" cy="1583697"/>
          </a:xfrm>
          <a:prstGeom prst="rect">
            <a:avLst/>
          </a:prstGeom>
          <a:noFill/>
          <a:ln>
            <a:noFill/>
          </a:ln>
        </p:spPr>
      </p:pic>
      <p:sp>
        <p:nvSpPr>
          <p:cNvPr id="152" name="Google Shape;152;p19"/>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5400"/>
              <a:buFont typeface="Garamond"/>
              <a:buNone/>
            </a:pPr>
            <a:r>
              <a:rPr lang="ru-RU" dirty="0"/>
              <a:t>Бизнес-план</a:t>
            </a:r>
            <a:endParaRPr dirty="0"/>
          </a:p>
        </p:txBody>
      </p:sp>
      <p:sp>
        <p:nvSpPr>
          <p:cNvPr id="153" name="Google Shape;153;p19"/>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spcBef>
                <a:spcPts val="0"/>
              </a:spcBef>
              <a:spcAft>
                <a:spcPts val="0"/>
              </a:spcAft>
              <a:buSzPts val="2760"/>
              <a:buNone/>
            </a:pPr>
            <a:r>
              <a:rPr lang="ru-RU" sz="3200" b="1"/>
              <a:t>Перепелиная ферма</a:t>
            </a:r>
            <a:endParaRPr lang="ru-RU" sz="3200" b="1" dirty="0"/>
          </a:p>
          <a:p>
            <a:pPr marL="0" lvl="0" indent="0" algn="ctr" rtl="0">
              <a:spcBef>
                <a:spcPts val="0"/>
              </a:spcBef>
              <a:spcAft>
                <a:spcPts val="0"/>
              </a:spcAft>
              <a:buSzPts val="2760"/>
              <a:buNone/>
            </a:pPr>
            <a:endParaRPr lang="ru-RU" sz="2400" b="1" dirty="0"/>
          </a:p>
          <a:p>
            <a:pPr marL="0" lvl="0" indent="0" algn="r" rtl="0">
              <a:spcBef>
                <a:spcPts val="0"/>
              </a:spcBef>
              <a:spcAft>
                <a:spcPts val="0"/>
              </a:spcAft>
              <a:buSzPts val="2760"/>
              <a:buNone/>
            </a:pPr>
            <a:r>
              <a:rPr lang="ru-RU" sz="2400" b="1" u="sng" dirty="0"/>
              <a:t>Руководитель проекта: </a:t>
            </a:r>
          </a:p>
          <a:p>
            <a:pPr marL="0" lvl="0" indent="0" algn="r" rtl="0">
              <a:spcBef>
                <a:spcPts val="0"/>
              </a:spcBef>
              <a:spcAft>
                <a:spcPts val="0"/>
              </a:spcAft>
              <a:buSzPts val="2760"/>
              <a:buNone/>
            </a:pPr>
            <a:r>
              <a:rPr lang="ru-RU" sz="2400" dirty="0"/>
              <a:t>И.Г. Иванов, учитель истории и обществознания</a:t>
            </a:r>
          </a:p>
          <a:p>
            <a:pPr marL="0" lvl="0" indent="0" algn="r" rtl="0">
              <a:spcBef>
                <a:spcPts val="0"/>
              </a:spcBef>
              <a:spcAft>
                <a:spcPts val="0"/>
              </a:spcAft>
              <a:buSzPts val="2760"/>
              <a:buNone/>
            </a:pPr>
            <a:r>
              <a:rPr lang="ru-RU" sz="2400" u="sng" dirty="0"/>
              <a:t>Участники проекта</a:t>
            </a:r>
            <a:r>
              <a:rPr lang="ru-RU" sz="2400" dirty="0"/>
              <a:t>: Пархоменко В. (9 </a:t>
            </a:r>
            <a:r>
              <a:rPr lang="ru-RU" sz="2400" dirty="0" err="1"/>
              <a:t>кл</a:t>
            </a:r>
            <a:r>
              <a:rPr lang="ru-RU" sz="2400" dirty="0"/>
              <a:t>.), </a:t>
            </a:r>
          </a:p>
          <a:p>
            <a:pPr marL="0" lvl="0" indent="0" algn="r" rtl="0">
              <a:spcBef>
                <a:spcPts val="0"/>
              </a:spcBef>
              <a:spcAft>
                <a:spcPts val="0"/>
              </a:spcAft>
              <a:buSzPts val="2760"/>
              <a:buNone/>
            </a:pPr>
            <a:r>
              <a:rPr lang="ru-RU" sz="2400" dirty="0"/>
              <a:t>Суслов Н. (9 </a:t>
            </a:r>
            <a:r>
              <a:rPr lang="ru-RU" sz="2400" dirty="0" err="1"/>
              <a:t>кл</a:t>
            </a:r>
            <a:r>
              <a:rPr lang="ru-RU" sz="2400" dirty="0"/>
              <a:t>.) </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2000"/>
                                        <p:tgtEl>
                                          <p:spTgt spid="1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3">
                                            <p:txEl>
                                              <p:pRg st="0" end="0"/>
                                            </p:txEl>
                                          </p:spTgt>
                                        </p:tgtEl>
                                        <p:attrNameLst>
                                          <p:attrName>style.visibility</p:attrName>
                                        </p:attrNameLst>
                                      </p:cBhvr>
                                      <p:to>
                                        <p:strVal val="visible"/>
                                      </p:to>
                                    </p:set>
                                    <p:animEffect transition="in" filter="fade">
                                      <p:cBhvr>
                                        <p:cTn id="11" dur="500"/>
                                        <p:tgtEl>
                                          <p:spTgt spid="153">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53">
                                            <p:txEl>
                                              <p:pRg st="2" end="2"/>
                                            </p:txEl>
                                          </p:spTgt>
                                        </p:tgtEl>
                                        <p:attrNameLst>
                                          <p:attrName>style.visibility</p:attrName>
                                        </p:attrNameLst>
                                      </p:cBhvr>
                                      <p:to>
                                        <p:strVal val="visible"/>
                                      </p:to>
                                    </p:set>
                                    <p:animEffect transition="in" filter="fade">
                                      <p:cBhvr>
                                        <p:cTn id="15" dur="500"/>
                                        <p:tgtEl>
                                          <p:spTgt spid="15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3">
                                            <p:txEl>
                                              <p:pRg st="3" end="3"/>
                                            </p:txEl>
                                          </p:spTgt>
                                        </p:tgtEl>
                                        <p:attrNameLst>
                                          <p:attrName>style.visibility</p:attrName>
                                        </p:attrNameLst>
                                      </p:cBhvr>
                                      <p:to>
                                        <p:strVal val="visible"/>
                                      </p:to>
                                    </p:set>
                                    <p:animEffect transition="in" filter="fade">
                                      <p:cBhvr>
                                        <p:cTn id="19" dur="500"/>
                                        <p:tgtEl>
                                          <p:spTgt spid="153">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53">
                                            <p:txEl>
                                              <p:pRg st="4" end="4"/>
                                            </p:txEl>
                                          </p:spTgt>
                                        </p:tgtEl>
                                        <p:attrNameLst>
                                          <p:attrName>style.visibility</p:attrName>
                                        </p:attrNameLst>
                                      </p:cBhvr>
                                      <p:to>
                                        <p:strVal val="visible"/>
                                      </p:to>
                                    </p:set>
                                    <p:animEffect transition="in" filter="fade">
                                      <p:cBhvr>
                                        <p:cTn id="23" dur="500"/>
                                        <p:tgtEl>
                                          <p:spTgt spid="153">
                                            <p:txEl>
                                              <p:pRg st="4" end="4"/>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53">
                                            <p:txEl>
                                              <p:pRg st="5" end="5"/>
                                            </p:txEl>
                                          </p:spTgt>
                                        </p:tgtEl>
                                        <p:attrNameLst>
                                          <p:attrName>style.visibility</p:attrName>
                                        </p:attrNameLst>
                                      </p:cBhvr>
                                      <p:to>
                                        <p:strVal val="visible"/>
                                      </p:to>
                                    </p:set>
                                    <p:animEffect transition="in" filter="fade">
                                      <p:cBhvr>
                                        <p:cTn id="27" dur="500"/>
                                        <p:tgtEl>
                                          <p:spTgt spid="15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descr="zhenshina-s-chasami.jpg"/>
          <p:cNvPicPr preferRelativeResize="0">
            <a:picLocks noGrp="1"/>
          </p:cNvPicPr>
          <p:nvPr>
            <p:ph type="body" idx="1"/>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8" descr="8bc3fe0b33fe1504876f669ea089c0f8.jpg"/>
          <p:cNvPicPr preferRelativeResize="0">
            <a:picLocks noGrp="1"/>
          </p:cNvPicPr>
          <p:nvPr>
            <p:ph type="body" idx="1"/>
          </p:nvPr>
        </p:nvPicPr>
        <p:blipFill rotWithShape="1">
          <a:blip r:embed="rId3">
            <a:alphaModFix/>
          </a:blip>
          <a:srcRect/>
          <a:stretch/>
        </p:blipFill>
        <p:spPr>
          <a:xfrm>
            <a:off x="1524000" y="0"/>
            <a:ext cx="9144000" cy="62150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descr="1242443009_1.jpg"/>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descr="13159.jpg"/>
          <p:cNvPicPr preferRelativeResize="0">
            <a:picLocks noGrp="1"/>
          </p:cNvPicPr>
          <p:nvPr>
            <p:ph type="body" idx="1"/>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descr="trebuetsya-ishchem-lichnyy-pomoshchnik-biznes-konsult-f2880695.jpg"/>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2024034" y="3714752"/>
            <a:ext cx="8229600" cy="1143000"/>
          </a:xfrm>
          <a:prstGeom prst="rect">
            <a:avLst/>
          </a:prstGeom>
          <a:noFill/>
          <a:ln>
            <a:noFill/>
          </a:ln>
        </p:spPr>
        <p:txBody>
          <a:bodyPr spcFirstLastPara="1" wrap="square" lIns="0" tIns="45700" rIns="0" bIns="0" anchor="b" anchorCtr="0">
            <a:normAutofit fontScale="90000"/>
          </a:bodyPr>
          <a:lstStyle/>
          <a:p>
            <a:pPr algn="ctr">
              <a:buSzPct val="100000"/>
            </a:pPr>
            <a:r>
              <a:rPr lang="ru-RU">
                <a:latin typeface="Arial Black"/>
                <a:ea typeface="Arial Black"/>
                <a:cs typeface="Arial Black"/>
                <a:sym typeface="Arial Black"/>
              </a:rPr>
              <a:t>Чтобы организовать подобный процесс, что нам понадобятся?</a:t>
            </a:r>
            <a:br>
              <a:rPr lang="ru-RU"/>
            </a:b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3" descr="sushilka-dlya-belya-gimi-top-silver-800x600.jpg"/>
          <p:cNvPicPr preferRelativeResize="0"/>
          <p:nvPr/>
        </p:nvPicPr>
        <p:blipFill rotWithShape="1">
          <a:blip r:embed="rId3">
            <a:alphaModFix/>
          </a:blip>
          <a:srcRect/>
          <a:stretch/>
        </p:blipFill>
        <p:spPr>
          <a:xfrm>
            <a:off x="7096100" y="1071546"/>
            <a:ext cx="3571900" cy="3714776"/>
          </a:xfrm>
          <a:prstGeom prst="rect">
            <a:avLst/>
          </a:prstGeom>
          <a:noFill/>
          <a:ln>
            <a:noFill/>
          </a:ln>
        </p:spPr>
      </p:pic>
      <p:pic>
        <p:nvPicPr>
          <p:cNvPr id="151" name="Google Shape;151;p23" descr="16435_original.500x500.jpg"/>
          <p:cNvPicPr preferRelativeResize="0"/>
          <p:nvPr/>
        </p:nvPicPr>
        <p:blipFill rotWithShape="1">
          <a:blip r:embed="rId4">
            <a:alphaModFix/>
          </a:blip>
          <a:srcRect/>
          <a:stretch/>
        </p:blipFill>
        <p:spPr>
          <a:xfrm>
            <a:off x="1524000" y="1571612"/>
            <a:ext cx="3000364" cy="3548054"/>
          </a:xfrm>
          <a:prstGeom prst="rect">
            <a:avLst/>
          </a:prstGeom>
          <a:noFill/>
          <a:ln>
            <a:noFill/>
          </a:ln>
        </p:spPr>
      </p:pic>
      <p:pic>
        <p:nvPicPr>
          <p:cNvPr id="152" name="Google Shape;152;p23" descr="i.jpg"/>
          <p:cNvPicPr preferRelativeResize="0"/>
          <p:nvPr/>
        </p:nvPicPr>
        <p:blipFill rotWithShape="1">
          <a:blip r:embed="rId5">
            <a:alphaModFix/>
          </a:blip>
          <a:srcRect/>
          <a:stretch/>
        </p:blipFill>
        <p:spPr>
          <a:xfrm>
            <a:off x="4738678" y="1785926"/>
            <a:ext cx="2357454" cy="2676028"/>
          </a:xfrm>
          <a:prstGeom prst="rect">
            <a:avLst/>
          </a:prstGeom>
          <a:noFill/>
          <a:ln>
            <a:noFill/>
          </a:ln>
        </p:spPr>
      </p:pic>
      <p:sp>
        <p:nvSpPr>
          <p:cNvPr id="153" name="Google Shape;153;p23"/>
          <p:cNvSpPr/>
          <p:nvPr/>
        </p:nvSpPr>
        <p:spPr>
          <a:xfrm>
            <a:off x="4167174" y="2928934"/>
            <a:ext cx="500066" cy="642942"/>
          </a:xfrm>
          <a:prstGeom prst="mathPlus">
            <a:avLst>
              <a:gd name="adj1" fmla="val 2352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rgbClr val="1ECAF8"/>
              </a:solidFill>
              <a:latin typeface="Constantia"/>
              <a:ea typeface="Constantia"/>
              <a:cs typeface="Constantia"/>
              <a:sym typeface="Constantia"/>
            </a:endParaRPr>
          </a:p>
        </p:txBody>
      </p:sp>
      <p:sp>
        <p:nvSpPr>
          <p:cNvPr id="154" name="Google Shape;154;p23"/>
          <p:cNvSpPr/>
          <p:nvPr/>
        </p:nvSpPr>
        <p:spPr>
          <a:xfrm>
            <a:off x="7310446" y="3071810"/>
            <a:ext cx="571504" cy="714380"/>
          </a:xfrm>
          <a:prstGeom prst="mathPlus">
            <a:avLst>
              <a:gd name="adj1" fmla="val 23520"/>
            </a:avLst>
          </a:prstGeom>
          <a:solidFill>
            <a:schemeClr val="accent1"/>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rgbClr val="FFFFFF"/>
              </a:solidFill>
              <a:latin typeface="Constantia"/>
              <a:ea typeface="Constantia"/>
              <a:cs typeface="Constantia"/>
              <a:sym typeface="Constant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4"/>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p:cNvPicPr preferRelativeResize="0"/>
          <p:nvPr/>
        </p:nvPicPr>
        <p:blipFill rotWithShape="1">
          <a:blip r:embed="rId3">
            <a:alphaModFix/>
          </a:blip>
          <a:srcRect/>
          <a:stretch/>
        </p:blipFill>
        <p:spPr>
          <a:xfrm>
            <a:off x="6019790" y="1071546"/>
            <a:ext cx="4648210" cy="5500726"/>
          </a:xfrm>
          <a:prstGeom prst="rect">
            <a:avLst/>
          </a:prstGeom>
          <a:noFill/>
          <a:ln>
            <a:noFill/>
          </a:ln>
        </p:spPr>
      </p:pic>
      <p:sp>
        <p:nvSpPr>
          <p:cNvPr id="165" name="Google Shape;165;p25"/>
          <p:cNvSpPr txBox="1">
            <a:spLocks noGrp="1"/>
          </p:cNvSpPr>
          <p:nvPr>
            <p:ph type="body" idx="1"/>
          </p:nvPr>
        </p:nvSpPr>
        <p:spPr>
          <a:xfrm>
            <a:off x="1809720" y="1071546"/>
            <a:ext cx="5072066" cy="5253054"/>
          </a:xfrm>
          <a:prstGeom prst="rect">
            <a:avLst/>
          </a:prstGeom>
          <a:noFill/>
          <a:ln>
            <a:noFill/>
          </a:ln>
        </p:spPr>
        <p:txBody>
          <a:bodyPr spcFirstLastPara="1" wrap="square" lIns="91425" tIns="45700" rIns="91425" bIns="45700" anchor="t" anchorCtr="0">
            <a:normAutofit fontScale="92500"/>
          </a:bodyPr>
          <a:lstStyle/>
          <a:p>
            <a:pPr marL="274320" indent="-274320" algn="ctr">
              <a:spcBef>
                <a:spcPts val="0"/>
              </a:spcBef>
              <a:buSzPct val="95000"/>
              <a:buNone/>
            </a:pPr>
            <a:r>
              <a:rPr lang="ru-RU" sz="3200">
                <a:solidFill>
                  <a:schemeClr val="dk2"/>
                </a:solidFill>
                <a:latin typeface="Arial Black"/>
                <a:ea typeface="Arial Black"/>
                <a:cs typeface="Arial Black"/>
                <a:sym typeface="Arial Black"/>
              </a:rPr>
              <a:t>Проводя возле тазика по несколько часов, после чего ваше усталость настолько возьмет верх вас, что после , вторую половину дня, вы пролежите на диване , так и недоделав остальные дела. </a:t>
            </a:r>
            <a:endParaRPr sz="3200">
              <a:solidFill>
                <a:schemeClr val="dk2"/>
              </a:solidFill>
              <a:latin typeface="Arial Black"/>
              <a:ea typeface="Arial Black"/>
              <a:cs typeface="Arial Black"/>
              <a:sym typeface="Arial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1952596" y="285728"/>
            <a:ext cx="8229600" cy="1143000"/>
          </a:xfrm>
          <a:prstGeom prst="rect">
            <a:avLst/>
          </a:prstGeom>
          <a:noFill/>
          <a:ln>
            <a:noFill/>
          </a:ln>
        </p:spPr>
        <p:txBody>
          <a:bodyPr spcFirstLastPara="1" wrap="square" lIns="0" tIns="45700" rIns="0" bIns="0" anchor="b" anchorCtr="0">
            <a:normAutofit/>
          </a:bodyPr>
          <a:lstStyle/>
          <a:p>
            <a:pPr algn="ctr">
              <a:buSzPts val="3200"/>
            </a:pPr>
            <a:r>
              <a:rPr lang="ru-RU" sz="3200" b="1" i="1"/>
              <a:t>Мы предоставляем обширный спектр услуг</a:t>
            </a:r>
            <a:endParaRPr sz="3200"/>
          </a:p>
        </p:txBody>
      </p:sp>
      <p:sp>
        <p:nvSpPr>
          <p:cNvPr id="171" name="Google Shape;171;p26"/>
          <p:cNvSpPr txBox="1">
            <a:spLocks noGrp="1"/>
          </p:cNvSpPr>
          <p:nvPr>
            <p:ph type="body" idx="1"/>
          </p:nvPr>
        </p:nvSpPr>
        <p:spPr>
          <a:xfrm>
            <a:off x="1952596" y="1643050"/>
            <a:ext cx="8229600" cy="4110046"/>
          </a:xfrm>
          <a:prstGeom prst="rect">
            <a:avLst/>
          </a:prstGeom>
          <a:noFill/>
          <a:ln>
            <a:noFill/>
          </a:ln>
        </p:spPr>
        <p:txBody>
          <a:bodyPr spcFirstLastPara="1" wrap="square" lIns="91425" tIns="45700" rIns="91425" bIns="45700" anchor="t" anchorCtr="0">
            <a:noAutofit/>
          </a:bodyPr>
          <a:lstStyle/>
          <a:p>
            <a:pPr marL="274320" indent="-274320">
              <a:spcBef>
                <a:spcPts val="0"/>
              </a:spcBef>
              <a:buSzPts val="3040"/>
              <a:buFont typeface="Noto Sans Symbols"/>
              <a:buChar char="✔"/>
            </a:pPr>
            <a:r>
              <a:rPr lang="ru-RU" sz="3200" u="sng">
                <a:solidFill>
                  <a:schemeClr val="dk2"/>
                </a:solidFill>
              </a:rPr>
              <a:t>стирка белья</a:t>
            </a:r>
            <a:endParaRPr/>
          </a:p>
          <a:p>
            <a:pPr marL="274320" indent="-274320">
              <a:spcBef>
                <a:spcPts val="640"/>
              </a:spcBef>
              <a:buSzPts val="3040"/>
              <a:buFont typeface="Noto Sans Symbols"/>
              <a:buChar char="✔"/>
            </a:pPr>
            <a:r>
              <a:rPr lang="ru-RU" sz="3200" u="sng">
                <a:solidFill>
                  <a:schemeClr val="dk2"/>
                </a:solidFill>
              </a:rPr>
              <a:t>Отбеливание</a:t>
            </a:r>
            <a:endParaRPr/>
          </a:p>
          <a:p>
            <a:pPr marL="274320" indent="-274320">
              <a:spcBef>
                <a:spcPts val="640"/>
              </a:spcBef>
              <a:buSzPts val="3040"/>
              <a:buFont typeface="Noto Sans Symbols"/>
              <a:buChar char="✔"/>
            </a:pPr>
            <a:r>
              <a:rPr lang="ru-RU" sz="3200" u="sng">
                <a:solidFill>
                  <a:schemeClr val="dk2"/>
                </a:solidFill>
              </a:rPr>
              <a:t>Стирка одежды кондиционерами</a:t>
            </a:r>
            <a:endParaRPr/>
          </a:p>
          <a:p>
            <a:pPr marL="274320" indent="-274320">
              <a:spcBef>
                <a:spcPts val="640"/>
              </a:spcBef>
              <a:buSzPts val="3040"/>
              <a:buFont typeface="Noto Sans Symbols"/>
              <a:buChar char="✔"/>
            </a:pPr>
            <a:r>
              <a:rPr lang="ru-RU" sz="3200" u="sng">
                <a:solidFill>
                  <a:schemeClr val="dk2"/>
                </a:solidFill>
              </a:rPr>
              <a:t>Ополаскивателями и ароматизаторами</a:t>
            </a:r>
            <a:endParaRPr sz="3200" u="sng">
              <a:solidFill>
                <a:schemeClr val="dk2"/>
              </a:solidFill>
            </a:endParaRPr>
          </a:p>
          <a:p>
            <a:pPr marL="274320" indent="-274320">
              <a:spcBef>
                <a:spcPts val="640"/>
              </a:spcBef>
              <a:buSzPts val="3040"/>
              <a:buFont typeface="Noto Sans Symbols"/>
              <a:buChar char="✔"/>
            </a:pPr>
            <a:r>
              <a:rPr lang="ru-RU" sz="3200" u="sng">
                <a:solidFill>
                  <a:schemeClr val="dk2"/>
                </a:solidFill>
              </a:rPr>
              <a:t>Выведение сложных пятен </a:t>
            </a:r>
            <a:endParaRPr/>
          </a:p>
          <a:p>
            <a:pPr marL="274320" indent="-274320">
              <a:spcBef>
                <a:spcPts val="640"/>
              </a:spcBef>
              <a:buSzPts val="3040"/>
              <a:buFont typeface="Noto Sans Symbols"/>
              <a:buChar char="✔"/>
            </a:pPr>
            <a:r>
              <a:rPr lang="ru-RU" sz="3200" u="sng">
                <a:solidFill>
                  <a:schemeClr val="dk2"/>
                </a:solidFill>
              </a:rPr>
              <a:t>Глажка одежды и белья</a:t>
            </a:r>
            <a:endParaRPr/>
          </a:p>
          <a:p>
            <a:pPr marL="274320" indent="-274320">
              <a:spcBef>
                <a:spcPts val="640"/>
              </a:spcBef>
              <a:buSzPts val="3040"/>
              <a:buFont typeface="Noto Sans Symbols"/>
              <a:buChar char="✔"/>
            </a:pPr>
            <a:r>
              <a:rPr lang="ru-RU" sz="3200" u="sng">
                <a:solidFill>
                  <a:schemeClr val="dk2"/>
                </a:solidFill>
              </a:rPr>
              <a:t>стирка курток, пуховиков</a:t>
            </a:r>
            <a:endParaRPr/>
          </a:p>
          <a:p>
            <a:pPr marL="274320" indent="-274320">
              <a:spcBef>
                <a:spcPts val="640"/>
              </a:spcBef>
              <a:buSzPts val="3040"/>
              <a:buFont typeface="Noto Sans Symbols"/>
              <a:buChar char="✔"/>
            </a:pPr>
            <a:r>
              <a:rPr lang="ru-RU" sz="3200" u="sng">
                <a:solidFill>
                  <a:schemeClr val="dk2"/>
                </a:solidFill>
              </a:rPr>
              <a:t>А также постельное бельё.</a:t>
            </a:r>
            <a:br>
              <a:rPr lang="ru-RU" sz="3200" i="1">
                <a:solidFill>
                  <a:schemeClr val="dk2"/>
                </a:solidFill>
              </a:rPr>
            </a:br>
            <a:endParaRPr sz="3200" i="1">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ru-RU"/>
              <a:t>Разведение перепелов – выгодный бизнес</a:t>
            </a:r>
            <a:endParaRPr/>
          </a:p>
        </p:txBody>
      </p:sp>
      <p:sp>
        <p:nvSpPr>
          <p:cNvPr id="159" name="Google Shape;159;p20"/>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spcBef>
                <a:spcPts val="0"/>
              </a:spcBef>
              <a:spcAft>
                <a:spcPts val="0"/>
              </a:spcAft>
              <a:buSzPct val="115000"/>
              <a:buFont typeface="Garamond"/>
              <a:buAutoNum type="romanUcPeriod"/>
            </a:pPr>
            <a:r>
              <a:rPr lang="ru-RU"/>
              <a:t>Испорченных перепелиных яиц не бывает, так как в них содержится ценная аминокислота, которая способна разрушать оболочку бактериальных клеток, следовательно позволяет бороться с раковыми клетками. Также их можно хранить при комнатной температуре.</a:t>
            </a:r>
            <a:endParaRPr/>
          </a:p>
          <a:p>
            <a:pPr marL="514350" lvl="0" indent="-514350" algn="l" rtl="0">
              <a:spcBef>
                <a:spcPts val="1008"/>
              </a:spcBef>
              <a:spcAft>
                <a:spcPts val="0"/>
              </a:spcAft>
              <a:buSzPct val="115000"/>
              <a:buFont typeface="Garamond"/>
              <a:buAutoNum type="romanUcPeriod"/>
            </a:pPr>
            <a:r>
              <a:rPr lang="ru-RU"/>
              <a:t>Нестись начинают с 3 – 4 месяцев, т.е. высокие продуктивные свойства в короткие сроки. Одна перепелка может откладывать в год  от 250 до 300 яиц.</a:t>
            </a:r>
            <a:endParaRPr/>
          </a:p>
          <a:p>
            <a:pPr marL="514350" lvl="0" indent="-514350" algn="l" rtl="0">
              <a:spcBef>
                <a:spcPts val="1008"/>
              </a:spcBef>
              <a:spcAft>
                <a:spcPts val="0"/>
              </a:spcAft>
              <a:buSzPct val="115000"/>
              <a:buFont typeface="Garamond"/>
              <a:buAutoNum type="romanUcPeriod"/>
            </a:pPr>
            <a:r>
              <a:rPr lang="ru-RU"/>
              <a:t>Быстрая окупаемость. Меньше, чем за пол года.</a:t>
            </a:r>
            <a:endParaRPr/>
          </a:p>
          <a:p>
            <a:pPr marL="514350" lvl="0" indent="-514350" algn="l" rtl="0">
              <a:spcBef>
                <a:spcPts val="1008"/>
              </a:spcBef>
              <a:spcAft>
                <a:spcPts val="0"/>
              </a:spcAft>
              <a:buSzPct val="115000"/>
              <a:buFont typeface="Garamond"/>
              <a:buAutoNum type="romanUcPeriod"/>
            </a:pPr>
            <a:r>
              <a:rPr lang="ru-RU"/>
              <a:t>Относительно малые размеры перепелов позволяют содержать и выращивать большое их количество </a:t>
            </a:r>
            <a:r>
              <a:rPr lang="ru-RU">
                <a:solidFill>
                  <a:schemeClr val="dk1"/>
                </a:solidFill>
              </a:rPr>
              <a:t>на небольшой территории</a:t>
            </a:r>
            <a:r>
              <a:rPr lang="ru-RU"/>
              <a:t>.</a:t>
            </a:r>
            <a:endParaRPr/>
          </a:p>
          <a:p>
            <a:pPr marL="514350" lvl="0" indent="-514350" algn="l" rtl="0">
              <a:spcBef>
                <a:spcPts val="1008"/>
              </a:spcBef>
              <a:spcAft>
                <a:spcPts val="0"/>
              </a:spcAft>
              <a:buSzPct val="115000"/>
              <a:buFont typeface="Garamond"/>
              <a:buAutoNum type="romanUcPeriod"/>
            </a:pPr>
            <a:r>
              <a:rPr lang="ru-RU"/>
              <a:t>Неприхотливость в кормах.</a:t>
            </a:r>
            <a:endParaRPr/>
          </a:p>
          <a:p>
            <a:pPr marL="514350" lvl="0" indent="-365379" algn="l" rtl="0">
              <a:spcBef>
                <a:spcPts val="1008"/>
              </a:spcBef>
              <a:spcAft>
                <a:spcPts val="0"/>
              </a:spcAft>
              <a:buSzPct val="115000"/>
              <a:buFont typeface="Garamond"/>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9">
                                            <p:txEl>
                                              <p:pRg st="0" end="0"/>
                                            </p:txEl>
                                          </p:spTgt>
                                        </p:tgtEl>
                                        <p:attrNameLst>
                                          <p:attrName>style.visibility</p:attrName>
                                        </p:attrNameLst>
                                      </p:cBhvr>
                                      <p:to>
                                        <p:strVal val="visible"/>
                                      </p:to>
                                    </p:set>
                                    <p:animEffect transition="in" filter="fade">
                                      <p:cBhvr>
                                        <p:cTn id="11" dur="500"/>
                                        <p:tgtEl>
                                          <p:spTgt spid="159">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9">
                                            <p:txEl>
                                              <p:pRg st="1" end="1"/>
                                            </p:txEl>
                                          </p:spTgt>
                                        </p:tgtEl>
                                        <p:attrNameLst>
                                          <p:attrName>style.visibility</p:attrName>
                                        </p:attrNameLst>
                                      </p:cBhvr>
                                      <p:to>
                                        <p:strVal val="visible"/>
                                      </p:to>
                                    </p:set>
                                    <p:animEffect transition="in" filter="fade">
                                      <p:cBhvr>
                                        <p:cTn id="15" dur="500"/>
                                        <p:tgtEl>
                                          <p:spTgt spid="159">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59">
                                            <p:txEl>
                                              <p:pRg st="2" end="2"/>
                                            </p:txEl>
                                          </p:spTgt>
                                        </p:tgtEl>
                                        <p:attrNameLst>
                                          <p:attrName>style.visibility</p:attrName>
                                        </p:attrNameLst>
                                      </p:cBhvr>
                                      <p:to>
                                        <p:strVal val="visible"/>
                                      </p:to>
                                    </p:set>
                                    <p:animEffect transition="in" filter="fade">
                                      <p:cBhvr>
                                        <p:cTn id="19" dur="500"/>
                                        <p:tgtEl>
                                          <p:spTgt spid="159">
                                            <p:txEl>
                                              <p:pRg st="2" end="2"/>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59">
                                            <p:txEl>
                                              <p:pRg st="3" end="3"/>
                                            </p:txEl>
                                          </p:spTgt>
                                        </p:tgtEl>
                                        <p:attrNameLst>
                                          <p:attrName>style.visibility</p:attrName>
                                        </p:attrNameLst>
                                      </p:cBhvr>
                                      <p:to>
                                        <p:strVal val="visible"/>
                                      </p:to>
                                    </p:set>
                                    <p:animEffect transition="in" filter="fade">
                                      <p:cBhvr>
                                        <p:cTn id="23" dur="500"/>
                                        <p:tgtEl>
                                          <p:spTgt spid="159">
                                            <p:txEl>
                                              <p:pRg st="3" end="3"/>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9">
                                            <p:txEl>
                                              <p:pRg st="4" end="4"/>
                                            </p:txEl>
                                          </p:spTgt>
                                        </p:tgtEl>
                                        <p:attrNameLst>
                                          <p:attrName>style.visibility</p:attrName>
                                        </p:attrNameLst>
                                      </p:cBhvr>
                                      <p:to>
                                        <p:strVal val="visible"/>
                                      </p:to>
                                    </p:set>
                                    <p:animEffect transition="in" filter="fade">
                                      <p:cBhvr>
                                        <p:cTn id="27" dur="500"/>
                                        <p:tgtEl>
                                          <p:spTgt spid="159">
                                            <p:txEl>
                                              <p:pRg st="4" end="4"/>
                                            </p:txEl>
                                          </p:spTgt>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59">
                                            <p:txEl>
                                              <p:pRg st="5" end="5"/>
                                            </p:txEl>
                                          </p:spTgt>
                                        </p:tgtEl>
                                        <p:attrNameLst>
                                          <p:attrName>style.visibility</p:attrName>
                                        </p:attrNameLst>
                                      </p:cBhvr>
                                      <p:to>
                                        <p:strVal val="visible"/>
                                      </p:to>
                                    </p:set>
                                    <p:animEffect transition="in" filter="fade">
                                      <p:cBhvr>
                                        <p:cTn id="31" dur="500"/>
                                        <p:tgtEl>
                                          <p:spTgt spid="1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body" idx="1"/>
          </p:nvPr>
        </p:nvSpPr>
        <p:spPr>
          <a:xfrm>
            <a:off x="1952596" y="1104880"/>
            <a:ext cx="8229600" cy="5753120"/>
          </a:xfrm>
          <a:prstGeom prst="rect">
            <a:avLst/>
          </a:prstGeom>
          <a:noFill/>
          <a:ln>
            <a:noFill/>
          </a:ln>
        </p:spPr>
        <p:txBody>
          <a:bodyPr spcFirstLastPara="1" wrap="square" lIns="91425" tIns="45700" rIns="91425" bIns="45700" anchor="t" anchorCtr="0">
            <a:normAutofit/>
          </a:bodyPr>
          <a:lstStyle/>
          <a:p>
            <a:pPr marL="274320" indent="-274320">
              <a:spcBef>
                <a:spcPts val="0"/>
              </a:spcBef>
              <a:buSzPts val="3040"/>
              <a:buNone/>
            </a:pPr>
            <a:r>
              <a:rPr lang="ru-RU" sz="3200" b="1">
                <a:solidFill>
                  <a:schemeClr val="dk2"/>
                </a:solidFill>
              </a:rPr>
              <a:t>Особенности услуг нашей  прачечной: </a:t>
            </a:r>
            <a:endParaRPr/>
          </a:p>
          <a:p>
            <a:pPr marL="274320" indent="-274320">
              <a:spcBef>
                <a:spcPts val="560"/>
              </a:spcBef>
              <a:buSzPts val="2660"/>
            </a:pPr>
            <a:r>
              <a:rPr lang="ru-RU" sz="2800">
                <a:solidFill>
                  <a:schemeClr val="dk2"/>
                </a:solidFill>
              </a:rPr>
              <a:t>1. Гибкая система сроков по исполнения заказов;</a:t>
            </a:r>
            <a:endParaRPr/>
          </a:p>
          <a:p>
            <a:pPr marL="274320" indent="-274320">
              <a:spcBef>
                <a:spcPts val="560"/>
              </a:spcBef>
              <a:buSzPts val="2660"/>
            </a:pPr>
            <a:r>
              <a:rPr lang="ru-RU" sz="2800">
                <a:solidFill>
                  <a:schemeClr val="dk2"/>
                </a:solidFill>
              </a:rPr>
              <a:t> 2. Стандартная стирка — 1 день , срочная — до 3 часов тот же день заказа; </a:t>
            </a:r>
            <a:endParaRPr/>
          </a:p>
          <a:p>
            <a:pPr marL="274320" indent="-274320">
              <a:spcBef>
                <a:spcPts val="560"/>
              </a:spcBef>
              <a:buSzPts val="2660"/>
            </a:pPr>
            <a:r>
              <a:rPr lang="ru-RU" sz="2800">
                <a:solidFill>
                  <a:schemeClr val="dk2"/>
                </a:solidFill>
              </a:rPr>
              <a:t>3. Современный уровень по приему заказов: то есть фурнитура, метки и так далее; </a:t>
            </a:r>
            <a:endParaRPr/>
          </a:p>
          <a:p>
            <a:pPr marL="274320" indent="-274320">
              <a:spcBef>
                <a:spcPts val="560"/>
              </a:spcBef>
              <a:buSzPts val="2660"/>
            </a:pPr>
            <a:r>
              <a:rPr lang="ru-RU" sz="2800">
                <a:solidFill>
                  <a:schemeClr val="dk2"/>
                </a:solidFill>
              </a:rPr>
              <a:t>4. Заказы должны выдаватся в упаковке (в полиэтиленовых пакетах); </a:t>
            </a:r>
            <a:endParaRPr/>
          </a:p>
          <a:p>
            <a:pPr marL="274320" indent="-274320">
              <a:spcBef>
                <a:spcPts val="560"/>
              </a:spcBef>
              <a:buSzPts val="2660"/>
              <a:buNone/>
            </a:pPr>
            <a:endParaRPr sz="2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body" idx="1"/>
          </p:nvPr>
        </p:nvSpPr>
        <p:spPr>
          <a:xfrm>
            <a:off x="1981200" y="1071546"/>
            <a:ext cx="8229600" cy="5253054"/>
          </a:xfrm>
          <a:prstGeom prst="rect">
            <a:avLst/>
          </a:prstGeom>
          <a:noFill/>
          <a:ln>
            <a:noFill/>
          </a:ln>
        </p:spPr>
        <p:txBody>
          <a:bodyPr spcFirstLastPara="1" wrap="square" lIns="91425" tIns="45700" rIns="91425" bIns="45700" anchor="t" anchorCtr="0">
            <a:normAutofit/>
          </a:bodyPr>
          <a:lstStyle/>
          <a:p>
            <a:pPr marL="274320" indent="-274320" algn="ctr">
              <a:spcBef>
                <a:spcPts val="0"/>
              </a:spcBef>
              <a:buSzPts val="2470"/>
              <a:buNone/>
            </a:pPr>
            <a:r>
              <a:rPr lang="ru-RU" b="1"/>
              <a:t>   </a:t>
            </a:r>
            <a:r>
              <a:rPr lang="ru-RU" sz="3600" b="1">
                <a:solidFill>
                  <a:schemeClr val="dk2"/>
                </a:solidFill>
              </a:rPr>
              <a:t>Главное,</a:t>
            </a:r>
            <a:r>
              <a:rPr lang="ru-RU" sz="3600">
                <a:solidFill>
                  <a:schemeClr val="dk2"/>
                </a:solidFill>
              </a:rPr>
              <a:t> прачечную не сравнивайте  с химчисткой. В химчистках профессионально ухаживают за деликатными вещами, ее услуги достаточно дорогие, вещи подвергаются химчистке только в том случае, если их нельзя стирать. </a:t>
            </a:r>
            <a:endParaRPr sz="3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1981200" y="704088"/>
            <a:ext cx="8229600" cy="1143000"/>
          </a:xfrm>
          <a:prstGeom prst="rect">
            <a:avLst/>
          </a:prstGeom>
          <a:noFill/>
          <a:ln>
            <a:noFill/>
          </a:ln>
        </p:spPr>
        <p:txBody>
          <a:bodyPr spcFirstLastPara="1" wrap="square" lIns="0" tIns="45700" rIns="0" bIns="0" anchor="b" anchorCtr="0">
            <a:normAutofit/>
          </a:bodyPr>
          <a:lstStyle/>
          <a:p>
            <a:pPr>
              <a:buSzPts val="5000"/>
            </a:pPr>
            <a:r>
              <a:rPr lang="ru-RU"/>
              <a:t>Стирка + глажка 250 тг за кг </a:t>
            </a:r>
            <a:endParaRPr/>
          </a:p>
        </p:txBody>
      </p:sp>
      <p:pic>
        <p:nvPicPr>
          <p:cNvPr id="187" name="Google Shape;187;p29"/>
          <p:cNvPicPr preferRelativeResize="0">
            <a:picLocks noGrp="1"/>
          </p:cNvPicPr>
          <p:nvPr>
            <p:ph type="body" idx="1"/>
          </p:nvPr>
        </p:nvPicPr>
        <p:blipFill rotWithShape="1">
          <a:blip r:embed="rId3">
            <a:alphaModFix/>
          </a:blip>
          <a:srcRect/>
          <a:stretch/>
        </p:blipFill>
        <p:spPr>
          <a:xfrm>
            <a:off x="2238348" y="1935164"/>
            <a:ext cx="7572428" cy="43894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1981200" y="704088"/>
            <a:ext cx="8229600" cy="1143000"/>
          </a:xfrm>
          <a:prstGeom prst="rect">
            <a:avLst/>
          </a:prstGeom>
          <a:noFill/>
          <a:ln>
            <a:noFill/>
          </a:ln>
        </p:spPr>
        <p:txBody>
          <a:bodyPr spcFirstLastPara="1" wrap="square" lIns="0" tIns="45700" rIns="0" bIns="0" anchor="b" anchorCtr="0">
            <a:normAutofit/>
          </a:bodyPr>
          <a:lstStyle/>
          <a:p>
            <a:pPr>
              <a:buSzPts val="5000"/>
            </a:pPr>
            <a:endParaRPr/>
          </a:p>
        </p:txBody>
      </p:sp>
      <p:pic>
        <p:nvPicPr>
          <p:cNvPr id="193" name="Google Shape;193;p30"/>
          <p:cNvPicPr preferRelativeResize="0">
            <a:picLocks noGrp="1"/>
          </p:cNvPicPr>
          <p:nvPr>
            <p:ph type="body" idx="1"/>
          </p:nvPr>
        </p:nvPicPr>
        <p:blipFill rotWithShape="1">
          <a:blip r:embed="rId3">
            <a:alphaModFix/>
          </a:blip>
          <a:srcRect/>
          <a:stretch/>
        </p:blipFill>
        <p:spPr>
          <a:xfrm>
            <a:off x="1524000" y="1"/>
            <a:ext cx="9144000" cy="632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body" idx="1"/>
          </p:nvPr>
        </p:nvSpPr>
        <p:spPr>
          <a:xfrm>
            <a:off x="1738282" y="928670"/>
            <a:ext cx="8643998" cy="5395930"/>
          </a:xfrm>
          <a:prstGeom prst="rect">
            <a:avLst/>
          </a:prstGeom>
          <a:noFill/>
          <a:ln>
            <a:noFill/>
          </a:ln>
        </p:spPr>
        <p:txBody>
          <a:bodyPr spcFirstLastPara="1" wrap="square" lIns="91425" tIns="45700" rIns="91425" bIns="45700" anchor="t" anchorCtr="0">
            <a:normAutofit lnSpcReduction="10000"/>
          </a:bodyPr>
          <a:lstStyle/>
          <a:p>
            <a:pPr marL="274320" indent="-274320" algn="ctr">
              <a:spcBef>
                <a:spcPts val="0"/>
              </a:spcBef>
              <a:buSzPts val="2470"/>
              <a:buNone/>
            </a:pPr>
            <a:r>
              <a:rPr lang="ru-RU" b="1"/>
              <a:t> </a:t>
            </a:r>
            <a:r>
              <a:rPr lang="ru-RU" sz="4800" i="1">
                <a:solidFill>
                  <a:schemeClr val="dk2"/>
                </a:solidFill>
                <a:latin typeface="Arial Black"/>
                <a:ea typeface="Arial Black"/>
                <a:cs typeface="Arial Black"/>
                <a:sym typeface="Arial Black"/>
              </a:rPr>
              <a:t>Прачечная</a:t>
            </a:r>
            <a:r>
              <a:rPr lang="ru-RU" sz="4800" b="1" i="1">
                <a:solidFill>
                  <a:schemeClr val="dk2"/>
                </a:solidFill>
                <a:latin typeface="Arial Black"/>
                <a:ea typeface="Arial Black"/>
                <a:cs typeface="Arial Black"/>
                <a:sym typeface="Arial Black"/>
              </a:rPr>
              <a:t> </a:t>
            </a:r>
            <a:r>
              <a:rPr lang="ru-RU" sz="4800" i="1">
                <a:solidFill>
                  <a:schemeClr val="dk2"/>
                </a:solidFill>
                <a:latin typeface="Arial Black"/>
                <a:ea typeface="Arial Black"/>
                <a:cs typeface="Arial Black"/>
                <a:sym typeface="Arial Black"/>
              </a:rPr>
              <a:t>является нормой в современной жизни.</a:t>
            </a:r>
            <a:endParaRPr/>
          </a:p>
          <a:p>
            <a:pPr marL="274320" indent="-274320" algn="ctr">
              <a:spcBef>
                <a:spcPts val="960"/>
              </a:spcBef>
              <a:buSzPts val="4560"/>
              <a:buNone/>
            </a:pPr>
            <a:r>
              <a:rPr lang="ru-RU" sz="4800" i="1">
                <a:solidFill>
                  <a:schemeClr val="dk2"/>
                </a:solidFill>
                <a:latin typeface="Arial Black"/>
                <a:ea typeface="Arial Black"/>
                <a:cs typeface="Arial Black"/>
                <a:sym typeface="Arial Black"/>
              </a:rPr>
              <a:t>Шагайте к новшествам,</a:t>
            </a:r>
            <a:endParaRPr/>
          </a:p>
          <a:p>
            <a:pPr marL="274320" indent="-274320" algn="ctr">
              <a:spcBef>
                <a:spcPts val="960"/>
              </a:spcBef>
              <a:buSzPts val="4560"/>
              <a:buNone/>
            </a:pPr>
            <a:r>
              <a:rPr lang="ru-RU" sz="4800" i="1">
                <a:solidFill>
                  <a:schemeClr val="dk2"/>
                </a:solidFill>
                <a:latin typeface="Arial Black"/>
                <a:ea typeface="Arial Black"/>
                <a:cs typeface="Arial Black"/>
                <a:sym typeface="Arial Black"/>
              </a:rPr>
              <a:t>и вполне нормально впускайте их свою жизнь!</a:t>
            </a:r>
            <a:endParaRPr sz="4800" i="1">
              <a:solidFill>
                <a:schemeClr val="dk2"/>
              </a:solidFill>
              <a:latin typeface="Arial Black"/>
              <a:ea typeface="Arial Black"/>
              <a:cs typeface="Arial Black"/>
              <a:sym typeface="Arial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2"/>
          <p:cNvPicPr preferRelativeResize="0">
            <a:picLocks noGrp="1"/>
          </p:cNvPicPr>
          <p:nvPr>
            <p:ph type="body" idx="1"/>
          </p:nvPr>
        </p:nvPicPr>
        <p:blipFill rotWithShape="1">
          <a:blip r:embed="rId3">
            <a:alphaModFix/>
          </a:blip>
          <a:srcRect/>
          <a:stretch/>
        </p:blipFill>
        <p:spPr>
          <a:xfrm>
            <a:off x="6096000" y="214291"/>
            <a:ext cx="4286248" cy="2376477"/>
          </a:xfrm>
          <a:prstGeom prst="rect">
            <a:avLst/>
          </a:prstGeom>
          <a:noFill/>
          <a:ln>
            <a:noFill/>
          </a:ln>
        </p:spPr>
      </p:pic>
      <p:pic>
        <p:nvPicPr>
          <p:cNvPr id="204" name="Google Shape;204;p32"/>
          <p:cNvPicPr preferRelativeResize="0"/>
          <p:nvPr/>
        </p:nvPicPr>
        <p:blipFill rotWithShape="1">
          <a:blip r:embed="rId4">
            <a:alphaModFix/>
          </a:blip>
          <a:srcRect/>
          <a:stretch/>
        </p:blipFill>
        <p:spPr>
          <a:xfrm>
            <a:off x="1952596" y="214290"/>
            <a:ext cx="3929090" cy="2286016"/>
          </a:xfrm>
          <a:prstGeom prst="rect">
            <a:avLst/>
          </a:prstGeom>
          <a:noFill/>
          <a:ln>
            <a:noFill/>
          </a:ln>
        </p:spPr>
      </p:pic>
      <p:pic>
        <p:nvPicPr>
          <p:cNvPr id="205" name="Google Shape;205;p32"/>
          <p:cNvPicPr preferRelativeResize="0"/>
          <p:nvPr/>
        </p:nvPicPr>
        <p:blipFill rotWithShape="1">
          <a:blip r:embed="rId5">
            <a:alphaModFix/>
          </a:blip>
          <a:srcRect/>
          <a:stretch/>
        </p:blipFill>
        <p:spPr>
          <a:xfrm>
            <a:off x="6167438" y="2643182"/>
            <a:ext cx="4143404" cy="2071702"/>
          </a:xfrm>
          <a:prstGeom prst="rect">
            <a:avLst/>
          </a:prstGeom>
          <a:noFill/>
          <a:ln>
            <a:noFill/>
          </a:ln>
        </p:spPr>
      </p:pic>
      <p:pic>
        <p:nvPicPr>
          <p:cNvPr id="206" name="Google Shape;206;p32"/>
          <p:cNvPicPr preferRelativeResize="0"/>
          <p:nvPr/>
        </p:nvPicPr>
        <p:blipFill rotWithShape="1">
          <a:blip r:embed="rId6">
            <a:alphaModFix/>
          </a:blip>
          <a:srcRect/>
          <a:stretch/>
        </p:blipFill>
        <p:spPr>
          <a:xfrm>
            <a:off x="2095472" y="4714884"/>
            <a:ext cx="4000528" cy="1843060"/>
          </a:xfrm>
          <a:prstGeom prst="rect">
            <a:avLst/>
          </a:prstGeom>
          <a:noFill/>
          <a:ln>
            <a:noFill/>
          </a:ln>
        </p:spPr>
      </p:pic>
      <p:pic>
        <p:nvPicPr>
          <p:cNvPr id="207" name="Google Shape;207;p32"/>
          <p:cNvPicPr preferRelativeResize="0"/>
          <p:nvPr/>
        </p:nvPicPr>
        <p:blipFill rotWithShape="1">
          <a:blip r:embed="rId7">
            <a:alphaModFix/>
          </a:blip>
          <a:srcRect/>
          <a:stretch/>
        </p:blipFill>
        <p:spPr>
          <a:xfrm>
            <a:off x="2095472" y="2714620"/>
            <a:ext cx="3786214" cy="1928826"/>
          </a:xfrm>
          <a:prstGeom prst="rect">
            <a:avLst/>
          </a:prstGeom>
          <a:noFill/>
          <a:ln>
            <a:noFill/>
          </a:ln>
        </p:spPr>
      </p:pic>
      <p:pic>
        <p:nvPicPr>
          <p:cNvPr id="208" name="Google Shape;208;p32"/>
          <p:cNvPicPr preferRelativeResize="0"/>
          <p:nvPr/>
        </p:nvPicPr>
        <p:blipFill rotWithShape="1">
          <a:blip r:embed="rId8">
            <a:alphaModFix/>
          </a:blip>
          <a:srcRect/>
          <a:stretch/>
        </p:blipFill>
        <p:spPr>
          <a:xfrm>
            <a:off x="6310314" y="4714884"/>
            <a:ext cx="4000528" cy="1809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1981200" y="704088"/>
            <a:ext cx="8229600" cy="1143000"/>
          </a:xfrm>
          <a:prstGeom prst="rect">
            <a:avLst/>
          </a:prstGeom>
          <a:noFill/>
          <a:ln>
            <a:noFill/>
          </a:ln>
        </p:spPr>
        <p:txBody>
          <a:bodyPr spcFirstLastPara="1" wrap="square" lIns="0" tIns="45700" rIns="0" bIns="0" anchor="b" anchorCtr="0">
            <a:normAutofit/>
          </a:bodyPr>
          <a:lstStyle/>
          <a:p>
            <a:pPr>
              <a:buSzPts val="5000"/>
            </a:pPr>
            <a:endParaRPr/>
          </a:p>
        </p:txBody>
      </p:sp>
      <p:pic>
        <p:nvPicPr>
          <p:cNvPr id="214" name="Google Shape;214;p33"/>
          <p:cNvPicPr preferRelativeResize="0">
            <a:picLocks noGrp="1"/>
          </p:cNvPicPr>
          <p:nvPr>
            <p:ph type="body" idx="1"/>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AC8B6F-6F0E-BE7F-4121-2AA90D3CD7CD}"/>
              </a:ext>
            </a:extLst>
          </p:cNvPr>
          <p:cNvSpPr>
            <a:spLocks noGrp="1"/>
          </p:cNvSpPr>
          <p:nvPr>
            <p:ph type="ctrTitle"/>
          </p:nvPr>
        </p:nvSpPr>
        <p:spPr>
          <a:xfrm>
            <a:off x="3810000" y="3124200"/>
            <a:ext cx="6172200" cy="1893888"/>
          </a:xfrm>
        </p:spPr>
        <p:txBody>
          <a:bodyPr/>
          <a:lstStyle/>
          <a:p>
            <a:pPr eaLnBrk="1" fontAlgn="auto" hangingPunct="1">
              <a:spcAft>
                <a:spcPts val="0"/>
              </a:spcAft>
              <a:defRPr/>
            </a:pPr>
            <a:r>
              <a:rPr lang="ru-RU" sz="4800" dirty="0" err="1">
                <a:latin typeface="Times New Roman" pitchFamily="18" charset="0"/>
                <a:cs typeface="Times New Roman" pitchFamily="18" charset="0"/>
              </a:rPr>
              <a:t>Старт-ап</a:t>
            </a:r>
            <a:r>
              <a:rPr lang="ru-RU" sz="4800" dirty="0">
                <a:latin typeface="Times New Roman" pitchFamily="18" charset="0"/>
                <a:cs typeface="Times New Roman" pitchFamily="18" charset="0"/>
              </a:rPr>
              <a:t> школьной </a:t>
            </a:r>
            <a:r>
              <a:rPr lang="ru-RU" sz="4800" dirty="0" err="1">
                <a:latin typeface="Times New Roman" pitchFamily="18" charset="0"/>
                <a:cs typeface="Times New Roman" pitchFamily="18" charset="0"/>
              </a:rPr>
              <a:t>арт-галереи</a:t>
            </a:r>
            <a:endParaRPr lang="ru-RU" sz="4800" dirty="0">
              <a:latin typeface="Times New Roman" pitchFamily="18" charset="0"/>
              <a:cs typeface="Times New Roman" pitchFamily="18" charset="0"/>
            </a:endParaRPr>
          </a:p>
        </p:txBody>
      </p:sp>
      <p:sp>
        <p:nvSpPr>
          <p:cNvPr id="8195" name="Подзаголовок 2">
            <a:extLst>
              <a:ext uri="{FF2B5EF4-FFF2-40B4-BE49-F238E27FC236}">
                <a16:creationId xmlns:a16="http://schemas.microsoft.com/office/drawing/2014/main" id="{4047DF23-9528-0D24-742C-AF3672CC6828}"/>
              </a:ext>
            </a:extLst>
          </p:cNvPr>
          <p:cNvSpPr>
            <a:spLocks noGrp="1"/>
          </p:cNvSpPr>
          <p:nvPr>
            <p:ph type="subTitle" idx="1"/>
          </p:nvPr>
        </p:nvSpPr>
        <p:spPr>
          <a:xfrm>
            <a:off x="3810000" y="5003800"/>
            <a:ext cx="6172200" cy="1371600"/>
          </a:xfrm>
        </p:spPr>
        <p:txBody>
          <a:bodyPr/>
          <a:lstStyle/>
          <a:p>
            <a:pPr eaLnBrk="1" hangingPunct="1"/>
            <a:r>
              <a:rPr lang="ru-RU" altLang="ru-RU" sz="2400">
                <a:latin typeface="Times New Roman" panose="02020603050405020304" pitchFamily="18" charset="0"/>
                <a:cs typeface="Times New Roman" panose="02020603050405020304" pitchFamily="18" charset="0"/>
              </a:rPr>
              <a:t>Автор: Тремасова Д., ученица 11 </a:t>
            </a:r>
            <a:r>
              <a:rPr lang="en-GB" altLang="ru-RU" sz="2400">
                <a:latin typeface="Times New Roman" panose="02020603050405020304" pitchFamily="18" charset="0"/>
                <a:cs typeface="Times New Roman" panose="02020603050405020304" pitchFamily="18" charset="0"/>
              </a:rPr>
              <a:t>к</a:t>
            </a:r>
            <a:r>
              <a:rPr lang="ru-RU" altLang="ru-RU" sz="2400">
                <a:latin typeface="Times New Roman" panose="02020603050405020304" pitchFamily="18" charset="0"/>
                <a:cs typeface="Times New Roman" panose="02020603050405020304" pitchFamily="18" charset="0"/>
              </a:rPr>
              <a:t>ласса АНОО «Интеллект-плюс»</a:t>
            </a:r>
          </a:p>
          <a:p>
            <a:pPr eaLnBrk="1" hangingPunct="1"/>
            <a:r>
              <a:rPr lang="ru-RU" altLang="ru-RU" sz="2400">
                <a:latin typeface="Times New Roman" panose="02020603050405020304" pitchFamily="18" charset="0"/>
                <a:cs typeface="Times New Roman" panose="02020603050405020304" pitchFamily="18" charset="0"/>
              </a:rPr>
              <a:t>Н.руководитель: Левитская И.В.</a:t>
            </a:r>
          </a:p>
        </p:txBody>
      </p:sp>
      <p:pic>
        <p:nvPicPr>
          <p:cNvPr id="8196" name="Picture 16">
            <a:extLst>
              <a:ext uri="{FF2B5EF4-FFF2-40B4-BE49-F238E27FC236}">
                <a16:creationId xmlns:a16="http://schemas.microsoft.com/office/drawing/2014/main" id="{8239F563-04E8-FE41-C09C-2320BAC49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15889"/>
            <a:ext cx="79216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90C737-04ED-FCF2-70D7-379DF6C0731A}"/>
              </a:ext>
            </a:extLst>
          </p:cNvPr>
          <p:cNvSpPr>
            <a:spLocks noGrp="1"/>
          </p:cNvSpPr>
          <p:nvPr>
            <p:ph type="title"/>
          </p:nvPr>
        </p:nvSpPr>
        <p:spPr/>
        <p:txBody>
          <a:bodyPr/>
          <a:lstStyle/>
          <a:p>
            <a:pPr eaLnBrk="1" fontAlgn="auto" hangingPunct="1">
              <a:spcAft>
                <a:spcPts val="0"/>
              </a:spcAft>
              <a:defRPr/>
            </a:pPr>
            <a:endParaRPr lang="ru-RU" dirty="0"/>
          </a:p>
        </p:txBody>
      </p:sp>
      <p:pic>
        <p:nvPicPr>
          <p:cNvPr id="9219" name="Picture 5">
            <a:extLst>
              <a:ext uri="{FF2B5EF4-FFF2-40B4-BE49-F238E27FC236}">
                <a16:creationId xmlns:a16="http://schemas.microsoft.com/office/drawing/2014/main" id="{366F97E1-5C7D-2EF3-0B61-9DF4875B00AA}"/>
              </a:ext>
            </a:extLst>
          </p:cNvPr>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774825" y="549276"/>
            <a:ext cx="8750300" cy="602297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08F53910-D56D-3FCD-0798-9B51D776AAB9}"/>
              </a:ext>
            </a:extLst>
          </p:cNvPr>
          <p:cNvSpPr>
            <a:spLocks noGrp="1"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eaLnBrk="1" hangingPunct="1"/>
            <a:r>
              <a:rPr lang="ru-RU" altLang="ru-RU" sz="4800" b="1" cap="none">
                <a:latin typeface="Times New Roman" panose="02020603050405020304" pitchFamily="18" charset="0"/>
                <a:cs typeface="Times New Roman" panose="02020603050405020304" pitchFamily="18" charset="0"/>
              </a:rPr>
              <a:t>Актуальность проекта</a:t>
            </a:r>
          </a:p>
        </p:txBody>
      </p:sp>
      <p:sp>
        <p:nvSpPr>
          <p:cNvPr id="10243" name="Содержимое 2">
            <a:extLst>
              <a:ext uri="{FF2B5EF4-FFF2-40B4-BE49-F238E27FC236}">
                <a16:creationId xmlns:a16="http://schemas.microsoft.com/office/drawing/2014/main" id="{050C65AF-F10A-93B9-4C30-C35491364862}"/>
              </a:ext>
            </a:extLst>
          </p:cNvPr>
          <p:cNvSpPr>
            <a:spLocks noGrp="1"/>
          </p:cNvSpPr>
          <p:nvPr>
            <p:ph sz="quarter" idx="4294967295"/>
          </p:nvPr>
        </p:nvSpPr>
        <p:spPr>
          <a:xfrm>
            <a:off x="1524000" y="1357313"/>
            <a:ext cx="8675688" cy="5116512"/>
          </a:xfrm>
        </p:spPr>
        <p:txBody>
          <a:bodyPr/>
          <a:lstStyle/>
          <a:p>
            <a:pPr algn="ct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Сегодня доля  творческих индустрий </a:t>
            </a:r>
          </a:p>
          <a:p>
            <a:pPr algn="ct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составила </a:t>
            </a:r>
            <a:r>
              <a:rPr lang="ru-RU" altLang="ru-RU" sz="4000" b="1">
                <a:solidFill>
                  <a:srgbClr val="CC3300"/>
                </a:solidFill>
                <a:latin typeface="Times New Roman" panose="02020603050405020304" pitchFamily="18" charset="0"/>
                <a:cs typeface="Times New Roman" panose="02020603050405020304" pitchFamily="18" charset="0"/>
              </a:rPr>
              <a:t>3,4%</a:t>
            </a:r>
            <a:r>
              <a:rPr lang="ru-RU" altLang="ru-RU" sz="4000">
                <a:latin typeface="Times New Roman" panose="02020603050405020304" pitchFamily="18" charset="0"/>
                <a:cs typeface="Times New Roman" panose="02020603050405020304" pitchFamily="18" charset="0"/>
              </a:rPr>
              <a:t>  мировой торговли</a:t>
            </a:r>
          </a:p>
          <a:p>
            <a:pPr algn="ct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a:t>
            </a:r>
            <a:r>
              <a:rPr lang="ru-RU" altLang="ru-RU" sz="4000" b="1">
                <a:solidFill>
                  <a:srgbClr val="CC3300"/>
                </a:solidFill>
                <a:latin typeface="Times New Roman" panose="02020603050405020304" pitchFamily="18" charset="0"/>
                <a:cs typeface="Times New Roman" panose="02020603050405020304" pitchFamily="18" charset="0"/>
              </a:rPr>
              <a:t>425 млрд. долларов</a:t>
            </a:r>
            <a:r>
              <a:rPr lang="ru-RU" altLang="ru-RU" sz="400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Годовой прирост - </a:t>
            </a:r>
          </a:p>
          <a:p>
            <a:pP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      </a:t>
            </a:r>
            <a:r>
              <a:rPr lang="ru-RU" altLang="ru-RU" sz="4000" b="1">
                <a:solidFill>
                  <a:srgbClr val="CC3300"/>
                </a:solidFill>
                <a:latin typeface="Times New Roman" panose="02020603050405020304" pitchFamily="18" charset="0"/>
                <a:cs typeface="Times New Roman" panose="02020603050405020304" pitchFamily="18" charset="0"/>
              </a:rPr>
              <a:t>8,7%</a:t>
            </a:r>
          </a:p>
        </p:txBody>
      </p:sp>
      <p:pic>
        <p:nvPicPr>
          <p:cNvPr id="10244" name="Picture 4">
            <a:extLst>
              <a:ext uri="{FF2B5EF4-FFF2-40B4-BE49-F238E27FC236}">
                <a16:creationId xmlns:a16="http://schemas.microsoft.com/office/drawing/2014/main" id="{6119C255-E784-6D97-036A-87694D3D8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3286125"/>
            <a:ext cx="4573588"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F29BEB89-9CDA-9057-9DC3-E46396905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8937">
            <a:off x="4727576" y="4149726"/>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738050" y="769196"/>
            <a:ext cx="9529355" cy="48991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2800"/>
              <a:buFont typeface="Garamond"/>
              <a:buNone/>
            </a:pPr>
            <a:r>
              <a:rPr lang="ru-RU"/>
              <a:t>Основные направления и продукт нашей работы</a:t>
            </a:r>
            <a:endParaRPr/>
          </a:p>
        </p:txBody>
      </p:sp>
      <p:sp>
        <p:nvSpPr>
          <p:cNvPr id="165" name="Google Shape;165;p21"/>
          <p:cNvSpPr txBox="1">
            <a:spLocks noGrp="1"/>
          </p:cNvSpPr>
          <p:nvPr>
            <p:ph type="body" idx="1"/>
          </p:nvPr>
        </p:nvSpPr>
        <p:spPr>
          <a:xfrm>
            <a:off x="738051" y="1663337"/>
            <a:ext cx="4513218" cy="4458788"/>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070"/>
              <a:buNone/>
            </a:pPr>
            <a:r>
              <a:rPr lang="ru-RU"/>
              <a:t>Продукт № 1</a:t>
            </a:r>
            <a:endParaRPr/>
          </a:p>
          <a:p>
            <a:pPr marL="0" lvl="0" indent="0" algn="l" rtl="0">
              <a:spcBef>
                <a:spcPts val="960"/>
              </a:spcBef>
              <a:spcAft>
                <a:spcPts val="0"/>
              </a:spcAft>
              <a:buSzPts val="2070"/>
              <a:buNone/>
            </a:pPr>
            <a:r>
              <a:rPr lang="ru-RU"/>
              <a:t>Перепелиные яйца</a:t>
            </a:r>
            <a:endParaRPr/>
          </a:p>
          <a:p>
            <a:pPr marL="0" lvl="0" indent="0" algn="l" rtl="0">
              <a:spcBef>
                <a:spcPts val="920"/>
              </a:spcBef>
              <a:spcAft>
                <a:spcPts val="0"/>
              </a:spcAft>
              <a:buSzPts val="1840"/>
              <a:buNone/>
            </a:pPr>
            <a:r>
              <a:rPr lang="ru-RU" sz="1600"/>
              <a:t>Непосредственное выращивание несушек, которые в год могут откладывать до 300 яиц</a:t>
            </a:r>
            <a:endParaRPr/>
          </a:p>
          <a:p>
            <a:pPr marL="0" lvl="0" indent="0" algn="ctr" rtl="0">
              <a:spcBef>
                <a:spcPts val="960"/>
              </a:spcBef>
              <a:spcAft>
                <a:spcPts val="0"/>
              </a:spcAft>
              <a:buSzPts val="2070"/>
              <a:buNone/>
            </a:pPr>
            <a:r>
              <a:rPr lang="ru-RU"/>
              <a:t>Продукт № 2</a:t>
            </a:r>
            <a:endParaRPr/>
          </a:p>
          <a:p>
            <a:pPr marL="0" lvl="0" indent="0" algn="l" rtl="0">
              <a:spcBef>
                <a:spcPts val="960"/>
              </a:spcBef>
              <a:spcAft>
                <a:spcPts val="0"/>
              </a:spcAft>
              <a:buSzPts val="2070"/>
              <a:buNone/>
            </a:pPr>
            <a:r>
              <a:rPr lang="ru-RU"/>
              <a:t>Тушки перепелиного мяса</a:t>
            </a:r>
            <a:endParaRPr/>
          </a:p>
          <a:p>
            <a:pPr marL="0" lvl="0" indent="0" algn="l" rtl="0">
              <a:spcBef>
                <a:spcPts val="920"/>
              </a:spcBef>
              <a:spcAft>
                <a:spcPts val="0"/>
              </a:spcAft>
              <a:buSzPts val="1840"/>
              <a:buNone/>
            </a:pPr>
            <a:r>
              <a:rPr lang="ru-RU" sz="1600"/>
              <a:t>Производство диетического перепелиного мяса</a:t>
            </a:r>
            <a:endParaRPr/>
          </a:p>
          <a:p>
            <a:pPr marL="0" lvl="0" indent="0" algn="ctr" rtl="0">
              <a:spcBef>
                <a:spcPts val="960"/>
              </a:spcBef>
              <a:spcAft>
                <a:spcPts val="0"/>
              </a:spcAft>
              <a:buSzPts val="2070"/>
              <a:buNone/>
            </a:pPr>
            <a:r>
              <a:rPr lang="ru-RU"/>
              <a:t>Продукт № 3</a:t>
            </a:r>
            <a:endParaRPr/>
          </a:p>
          <a:p>
            <a:pPr marL="0" lvl="0" indent="0" algn="l" rtl="0">
              <a:spcBef>
                <a:spcPts val="960"/>
              </a:spcBef>
              <a:spcAft>
                <a:spcPts val="0"/>
              </a:spcAft>
              <a:buSzPts val="2070"/>
              <a:buNone/>
            </a:pPr>
            <a:r>
              <a:rPr lang="ru-RU"/>
              <a:t>Органическое удобрение </a:t>
            </a:r>
            <a:endParaRPr/>
          </a:p>
          <a:p>
            <a:pPr marL="0" lvl="0" indent="0" algn="l" rtl="0">
              <a:spcBef>
                <a:spcPts val="920"/>
              </a:spcBef>
              <a:spcAft>
                <a:spcPts val="0"/>
              </a:spcAft>
              <a:buSzPts val="1840"/>
              <a:buNone/>
            </a:pPr>
            <a:r>
              <a:rPr lang="ru-RU" sz="1600"/>
              <a:t>Переработка помета на органическое удобрение</a:t>
            </a:r>
            <a:endParaRPr/>
          </a:p>
        </p:txBody>
      </p:sp>
      <p:pic>
        <p:nvPicPr>
          <p:cNvPr id="166" name="Google Shape;166;p21" descr="Картинки по запросу перепелиные яйца"/>
          <p:cNvPicPr preferRelativeResize="0"/>
          <p:nvPr/>
        </p:nvPicPr>
        <p:blipFill rotWithShape="1">
          <a:blip r:embed="rId3">
            <a:alphaModFix/>
          </a:blip>
          <a:srcRect/>
          <a:stretch/>
        </p:blipFill>
        <p:spPr>
          <a:xfrm>
            <a:off x="5711643" y="1663337"/>
            <a:ext cx="5619750" cy="3714751"/>
          </a:xfrm>
          <a:prstGeom prst="rect">
            <a:avLst/>
          </a:prstGeom>
          <a:noFill/>
          <a:ln>
            <a:noFill/>
          </a:ln>
        </p:spPr>
      </p:pic>
      <p:pic>
        <p:nvPicPr>
          <p:cNvPr id="167" name="Google Shape;167;p21" descr="Картинки по запросу красивые перепелиные тушки"/>
          <p:cNvPicPr preferRelativeResize="0"/>
          <p:nvPr/>
        </p:nvPicPr>
        <p:blipFill rotWithShape="1">
          <a:blip r:embed="rId4">
            <a:alphaModFix/>
          </a:blip>
          <a:srcRect/>
          <a:stretch/>
        </p:blipFill>
        <p:spPr>
          <a:xfrm>
            <a:off x="5711643" y="1663337"/>
            <a:ext cx="5619750" cy="3761982"/>
          </a:xfrm>
          <a:prstGeom prst="rect">
            <a:avLst/>
          </a:prstGeom>
          <a:noFill/>
          <a:ln>
            <a:noFill/>
          </a:ln>
        </p:spPr>
      </p:pic>
      <p:pic>
        <p:nvPicPr>
          <p:cNvPr id="168" name="Google Shape;168;p21" descr="Картинки по запросу органическое удобрение из перепелиного помета"/>
          <p:cNvPicPr preferRelativeResize="0"/>
          <p:nvPr/>
        </p:nvPicPr>
        <p:blipFill rotWithShape="1">
          <a:blip r:embed="rId5">
            <a:alphaModFix/>
          </a:blip>
          <a:srcRect b="7075"/>
          <a:stretch/>
        </p:blipFill>
        <p:spPr>
          <a:xfrm>
            <a:off x="5689584" y="1663336"/>
            <a:ext cx="5663867" cy="37147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2000"/>
                                        <p:tgtEl>
                                          <p:spTgt spid="16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5">
                                            <p:txEl>
                                              <p:pRg st="0" end="0"/>
                                            </p:txEl>
                                          </p:spTgt>
                                        </p:tgtEl>
                                        <p:attrNameLst>
                                          <p:attrName>style.visibility</p:attrName>
                                        </p:attrNameLst>
                                      </p:cBhvr>
                                      <p:to>
                                        <p:strVal val="visible"/>
                                      </p:to>
                                    </p:set>
                                    <p:animEffect transition="in" filter="fade">
                                      <p:cBhvr>
                                        <p:cTn id="11" dur="1000"/>
                                        <p:tgtEl>
                                          <p:spTgt spid="165">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65">
                                            <p:txEl>
                                              <p:pRg st="1" end="1"/>
                                            </p:txEl>
                                          </p:spTgt>
                                        </p:tgtEl>
                                        <p:attrNameLst>
                                          <p:attrName>style.visibility</p:attrName>
                                        </p:attrNameLst>
                                      </p:cBhvr>
                                      <p:to>
                                        <p:strVal val="visible"/>
                                      </p:to>
                                    </p:set>
                                    <p:animEffect transition="in" filter="fade">
                                      <p:cBhvr>
                                        <p:cTn id="15" dur="1000"/>
                                        <p:tgtEl>
                                          <p:spTgt spid="165">
                                            <p:txEl>
                                              <p:pRg st="1" end="1"/>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65">
                                            <p:txEl>
                                              <p:pRg st="2" end="2"/>
                                            </p:txEl>
                                          </p:spTgt>
                                        </p:tgtEl>
                                        <p:attrNameLst>
                                          <p:attrName>style.visibility</p:attrName>
                                        </p:attrNameLst>
                                      </p:cBhvr>
                                      <p:to>
                                        <p:strVal val="visible"/>
                                      </p:to>
                                    </p:set>
                                    <p:animEffect transition="in" filter="fade">
                                      <p:cBhvr>
                                        <p:cTn id="19" dur="1000"/>
                                        <p:tgtEl>
                                          <p:spTgt spid="165">
                                            <p:txEl>
                                              <p:pRg st="2" end="2"/>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65">
                                            <p:txEl>
                                              <p:pRg st="3" end="3"/>
                                            </p:txEl>
                                          </p:spTgt>
                                        </p:tgtEl>
                                        <p:attrNameLst>
                                          <p:attrName>style.visibility</p:attrName>
                                        </p:attrNameLst>
                                      </p:cBhvr>
                                      <p:to>
                                        <p:strVal val="visible"/>
                                      </p:to>
                                    </p:set>
                                    <p:animEffect transition="in" filter="fade">
                                      <p:cBhvr>
                                        <p:cTn id="23" dur="1000"/>
                                        <p:tgtEl>
                                          <p:spTgt spid="165">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Effect transition="in" filter="fade">
                                      <p:cBhvr>
                                        <p:cTn id="27" dur="1000"/>
                                        <p:tgtEl>
                                          <p:spTgt spid="165">
                                            <p:txEl>
                                              <p:pRg st="4" end="4"/>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65">
                                            <p:txEl>
                                              <p:pRg st="5" end="5"/>
                                            </p:txEl>
                                          </p:spTgt>
                                        </p:tgtEl>
                                        <p:attrNameLst>
                                          <p:attrName>style.visibility</p:attrName>
                                        </p:attrNameLst>
                                      </p:cBhvr>
                                      <p:to>
                                        <p:strVal val="visible"/>
                                      </p:to>
                                    </p:set>
                                    <p:animEffect transition="in" filter="fade">
                                      <p:cBhvr>
                                        <p:cTn id="31" dur="1000"/>
                                        <p:tgtEl>
                                          <p:spTgt spid="165">
                                            <p:txEl>
                                              <p:pRg st="5" end="5"/>
                                            </p:txEl>
                                          </p:spTgt>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165">
                                            <p:txEl>
                                              <p:pRg st="6" end="6"/>
                                            </p:txEl>
                                          </p:spTgt>
                                        </p:tgtEl>
                                        <p:attrNameLst>
                                          <p:attrName>style.visibility</p:attrName>
                                        </p:attrNameLst>
                                      </p:cBhvr>
                                      <p:to>
                                        <p:strVal val="visible"/>
                                      </p:to>
                                    </p:set>
                                    <p:animEffect transition="in" filter="fade">
                                      <p:cBhvr>
                                        <p:cTn id="35" dur="1000"/>
                                        <p:tgtEl>
                                          <p:spTgt spid="165">
                                            <p:txEl>
                                              <p:pRg st="6" end="6"/>
                                            </p:txEl>
                                          </p:spTgt>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65">
                                            <p:txEl>
                                              <p:pRg st="7" end="7"/>
                                            </p:txEl>
                                          </p:spTgt>
                                        </p:tgtEl>
                                        <p:attrNameLst>
                                          <p:attrName>style.visibility</p:attrName>
                                        </p:attrNameLst>
                                      </p:cBhvr>
                                      <p:to>
                                        <p:strVal val="visible"/>
                                      </p:to>
                                    </p:set>
                                    <p:animEffect transition="in" filter="fade">
                                      <p:cBhvr>
                                        <p:cTn id="39" dur="1000"/>
                                        <p:tgtEl>
                                          <p:spTgt spid="165">
                                            <p:txEl>
                                              <p:pRg st="7" end="7"/>
                                            </p:txEl>
                                          </p:spTgt>
                                        </p:tgtEl>
                                      </p:cBhvr>
                                    </p:animEffect>
                                  </p:childTnLst>
                                </p:cTn>
                              </p:par>
                            </p:childTnLst>
                          </p:cTn>
                        </p:par>
                        <p:par>
                          <p:cTn id="40" fill="hold">
                            <p:stCondLst>
                              <p:cond delay="10000"/>
                            </p:stCondLst>
                            <p:childTnLst>
                              <p:par>
                                <p:cTn id="41" presetID="10" presetClass="entr" presetSubtype="0" fill="hold" nodeType="afterEffect">
                                  <p:stCondLst>
                                    <p:cond delay="0"/>
                                  </p:stCondLst>
                                  <p:childTnLst>
                                    <p:set>
                                      <p:cBhvr>
                                        <p:cTn id="42" dur="1" fill="hold">
                                          <p:stCondLst>
                                            <p:cond delay="0"/>
                                          </p:stCondLst>
                                        </p:cTn>
                                        <p:tgtEl>
                                          <p:spTgt spid="165">
                                            <p:txEl>
                                              <p:pRg st="8" end="8"/>
                                            </p:txEl>
                                          </p:spTgt>
                                        </p:tgtEl>
                                        <p:attrNameLst>
                                          <p:attrName>style.visibility</p:attrName>
                                        </p:attrNameLst>
                                      </p:cBhvr>
                                      <p:to>
                                        <p:strVal val="visible"/>
                                      </p:to>
                                    </p:set>
                                    <p:animEffect transition="in" filter="fade">
                                      <p:cBhvr>
                                        <p:cTn id="43" dur="1000"/>
                                        <p:tgtEl>
                                          <p:spTgt spid="165">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6"/>
                                        </p:tgtEl>
                                        <p:attrNameLst>
                                          <p:attrName>style.visibility</p:attrName>
                                        </p:attrNameLst>
                                      </p:cBhvr>
                                      <p:to>
                                        <p:strVal val="visible"/>
                                      </p:to>
                                    </p:set>
                                    <p:animEffect transition="in" filter="fade">
                                      <p:cBhvr>
                                        <p:cTn id="48" dur="2000"/>
                                        <p:tgtEl>
                                          <p:spTgt spid="16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7"/>
                                        </p:tgtEl>
                                        <p:attrNameLst>
                                          <p:attrName>style.visibility</p:attrName>
                                        </p:attrNameLst>
                                      </p:cBhvr>
                                      <p:to>
                                        <p:strVal val="visible"/>
                                      </p:to>
                                    </p:set>
                                    <p:animEffect transition="in" filter="fade">
                                      <p:cBhvr>
                                        <p:cTn id="53" dur="2000"/>
                                        <p:tgtEl>
                                          <p:spTgt spid="16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8"/>
                                        </p:tgtEl>
                                        <p:attrNameLst>
                                          <p:attrName>style.visibility</p:attrName>
                                        </p:attrNameLst>
                                      </p:cBhvr>
                                      <p:to>
                                        <p:strVal val="visible"/>
                                      </p:to>
                                    </p:set>
                                    <p:animEffect transition="in" filter="fade">
                                      <p:cBhvr>
                                        <p:cTn id="58" dur="2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D15BB9-00C5-D8D4-6A2A-53D5FBFB3F02}"/>
              </a:ext>
            </a:extLst>
          </p:cNvPr>
          <p:cNvSpPr>
            <a:spLocks noGrp="1"/>
          </p:cNvSpPr>
          <p:nvPr>
            <p:ph type="title"/>
          </p:nvPr>
        </p:nvSpPr>
        <p:spPr/>
        <p:txBody>
          <a:bodyPr/>
          <a:lstStyle/>
          <a:p>
            <a:pPr eaLnBrk="1" fontAlgn="auto" hangingPunct="1">
              <a:spcAft>
                <a:spcPts val="0"/>
              </a:spcAft>
              <a:defRPr/>
            </a:pPr>
            <a:r>
              <a:rPr lang="ru-RU" sz="4800" b="1" dirty="0">
                <a:latin typeface="Times New Roman" pitchFamily="18" charset="0"/>
                <a:cs typeface="Times New Roman" pitchFamily="18" charset="0"/>
              </a:rPr>
              <a:t>Цель работы-</a:t>
            </a:r>
          </a:p>
        </p:txBody>
      </p:sp>
      <p:sp>
        <p:nvSpPr>
          <p:cNvPr id="11267" name="Содержимое 2">
            <a:extLst>
              <a:ext uri="{FF2B5EF4-FFF2-40B4-BE49-F238E27FC236}">
                <a16:creationId xmlns:a16="http://schemas.microsoft.com/office/drawing/2014/main" id="{AEB0D555-3D36-B762-9224-C6CF52C78C3B}"/>
              </a:ext>
            </a:extLst>
          </p:cNvPr>
          <p:cNvSpPr>
            <a:spLocks noGrp="1"/>
          </p:cNvSpPr>
          <p:nvPr>
            <p:ph sz="quarter" idx="1"/>
          </p:nvPr>
        </p:nvSpPr>
        <p:spPr>
          <a:xfrm>
            <a:off x="1981200" y="1357313"/>
            <a:ext cx="7467600" cy="5116512"/>
          </a:xfrm>
        </p:spPr>
        <p:txBody>
          <a:bodyPr/>
          <a:lstStyle/>
          <a:p>
            <a:pPr eaLnBrk="1" hangingPunct="1">
              <a:buFont typeface="Wingdings" panose="05000000000000000000" pitchFamily="2" charset="2"/>
              <a:buNone/>
            </a:pPr>
            <a:r>
              <a:rPr lang="ru-RU" altLang="ru-RU" sz="4000">
                <a:latin typeface="Times New Roman" panose="02020603050405020304" pitchFamily="18" charset="0"/>
                <a:cs typeface="Times New Roman" panose="02020603050405020304" pitchFamily="18" charset="0"/>
              </a:rPr>
              <a:t>  </a:t>
            </a:r>
            <a:r>
              <a:rPr lang="en-GB" altLang="ru-RU" sz="4000">
                <a:latin typeface="Times New Roman" panose="02020603050405020304" pitchFamily="18" charset="0"/>
                <a:cs typeface="Times New Roman" panose="02020603050405020304" pitchFamily="18" charset="0"/>
              </a:rPr>
              <a:t>с</a:t>
            </a:r>
            <a:r>
              <a:rPr lang="ru-RU" altLang="ru-RU" sz="4000">
                <a:latin typeface="Times New Roman" panose="02020603050405020304" pitchFamily="18" charset="0"/>
                <a:cs typeface="Times New Roman" panose="02020603050405020304" pitchFamily="18" charset="0"/>
              </a:rPr>
              <a:t>оздание оптимального бизнес-плана арт-галереи для школьников</a:t>
            </a:r>
          </a:p>
        </p:txBody>
      </p:sp>
      <p:pic>
        <p:nvPicPr>
          <p:cNvPr id="11268" name="Picture 15">
            <a:extLst>
              <a:ext uri="{FF2B5EF4-FFF2-40B4-BE49-F238E27FC236}">
                <a16:creationId xmlns:a16="http://schemas.microsoft.com/office/drawing/2014/main" id="{2021B16F-B6BB-89CC-A32E-C48D78841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3286125"/>
            <a:ext cx="493395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7">
            <a:extLst>
              <a:ext uri="{FF2B5EF4-FFF2-40B4-BE49-F238E27FC236}">
                <a16:creationId xmlns:a16="http://schemas.microsoft.com/office/drawing/2014/main" id="{7E77844B-7786-7FB3-9E23-F8F17262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8937">
            <a:off x="2855914" y="3860801"/>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a:extLst>
              <a:ext uri="{FF2B5EF4-FFF2-40B4-BE49-F238E27FC236}">
                <a16:creationId xmlns:a16="http://schemas.microsoft.com/office/drawing/2014/main" id="{AF2845A7-A8E1-CA77-3138-EA14C9B1A02A}"/>
              </a:ext>
            </a:extLst>
          </p:cNvPr>
          <p:cNvSpPr>
            <a:spLocks noGrp="1" noChangeArrowheads="1"/>
          </p:cNvSpPr>
          <p:nvPr>
            <p:ph type="title"/>
          </p:nvPr>
        </p:nvSpPr>
        <p:spPr bwMode="auto"/>
        <p:txBody>
          <a:bodyPr vert="horz" wrap="square" lIns="91440" tIns="45720" rIns="91440" bIns="45720" numCol="1" anchor="b" anchorCtr="0" compatLnSpc="1">
            <a:prstTxWarp prst="textNoShape">
              <a:avLst/>
            </a:prstTxWarp>
            <a:normAutofit fontScale="90000"/>
          </a:bodyPr>
          <a:lstStyle/>
          <a:p>
            <a:pPr eaLnBrk="1" hangingPunct="1">
              <a:defRPr/>
            </a:pPr>
            <a:r>
              <a:rPr lang="ru-RU" altLang="ru-RU" sz="4400" b="1" cap="none" dirty="0">
                <a:latin typeface="Times New Roman" panose="02020603050405020304" pitchFamily="18" charset="0"/>
                <a:cs typeface="Times New Roman" panose="02020603050405020304" pitchFamily="18" charset="0"/>
              </a:rPr>
              <a:t>ЭТАПЫ МАРКЕТИНГОВОГО ИССЛЕДОВАНИЯ</a:t>
            </a:r>
          </a:p>
        </p:txBody>
      </p:sp>
      <p:sp>
        <p:nvSpPr>
          <p:cNvPr id="12291" name="Содержимое 2">
            <a:extLst>
              <a:ext uri="{FF2B5EF4-FFF2-40B4-BE49-F238E27FC236}">
                <a16:creationId xmlns:a16="http://schemas.microsoft.com/office/drawing/2014/main" id="{1FF869F6-AE08-E465-DA33-C587D9113341}"/>
              </a:ext>
            </a:extLst>
          </p:cNvPr>
          <p:cNvSpPr>
            <a:spLocks noGrp="1"/>
          </p:cNvSpPr>
          <p:nvPr>
            <p:ph sz="quarter" idx="1"/>
          </p:nvPr>
        </p:nvSpPr>
        <p:spPr>
          <a:xfrm>
            <a:off x="1774826" y="1412876"/>
            <a:ext cx="4475163" cy="4924425"/>
          </a:xfrm>
        </p:spPr>
        <p:txBody>
          <a:bodyPr/>
          <a:lstStyle/>
          <a:p>
            <a:pPr eaLnBrk="1" hangingPunct="1"/>
            <a:r>
              <a:rPr lang="ru-RU" altLang="ru-RU" sz="3200">
                <a:latin typeface="Times New Roman" panose="02020603050405020304" pitchFamily="18" charset="0"/>
                <a:cs typeface="Times New Roman" panose="02020603050405020304" pitchFamily="18" charset="0"/>
              </a:rPr>
              <a:t>Анализ специфики духовного продукта</a:t>
            </a:r>
          </a:p>
          <a:p>
            <a:pPr eaLnBrk="1" hangingPunct="1"/>
            <a:r>
              <a:rPr lang="ru-RU" altLang="ru-RU" sz="3200">
                <a:latin typeface="Times New Roman" panose="02020603050405020304" pitchFamily="18" charset="0"/>
                <a:cs typeface="Times New Roman" panose="02020603050405020304" pitchFamily="18" charset="0"/>
              </a:rPr>
              <a:t>Изучение экономических особенностей духовного продукта</a:t>
            </a:r>
          </a:p>
          <a:p>
            <a:pPr eaLnBrk="1" hangingPunct="1"/>
            <a:r>
              <a:rPr lang="ru-RU" altLang="ru-RU" sz="3200">
                <a:latin typeface="Times New Roman" panose="02020603050405020304" pitchFamily="18" charset="0"/>
                <a:cs typeface="Times New Roman" panose="02020603050405020304" pitchFamily="18" charset="0"/>
              </a:rPr>
              <a:t>Организация выставочной деятельности</a:t>
            </a:r>
            <a:r>
              <a:rPr lang="ru-RU" altLang="ru-RU" sz="3600">
                <a:latin typeface="Times New Roman" panose="02020603050405020304" pitchFamily="18" charset="0"/>
                <a:cs typeface="Times New Roman" panose="02020603050405020304" pitchFamily="18" charset="0"/>
              </a:rPr>
              <a:t> </a:t>
            </a:r>
          </a:p>
        </p:txBody>
      </p:sp>
      <p:pic>
        <p:nvPicPr>
          <p:cNvPr id="12292" name="Picture 6">
            <a:extLst>
              <a:ext uri="{FF2B5EF4-FFF2-40B4-BE49-F238E27FC236}">
                <a16:creationId xmlns:a16="http://schemas.microsoft.com/office/drawing/2014/main" id="{19717FF3-1222-22DA-7B39-9787319B3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1412875"/>
            <a:ext cx="388937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a:extLst>
              <a:ext uri="{FF2B5EF4-FFF2-40B4-BE49-F238E27FC236}">
                <a16:creationId xmlns:a16="http://schemas.microsoft.com/office/drawing/2014/main" id="{4D991B7A-12E4-5CE1-A929-00EECE7C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4005264"/>
            <a:ext cx="388937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7F9A21-7D29-1B2C-C6D9-416EAADEECD0}"/>
              </a:ext>
            </a:extLst>
          </p:cNvPr>
          <p:cNvSpPr>
            <a:spLocks noGrp="1"/>
          </p:cNvSpPr>
          <p:nvPr>
            <p:ph type="title"/>
          </p:nvPr>
        </p:nvSpPr>
        <p:spPr/>
        <p:txBody>
          <a:bodyPr>
            <a:noAutofit/>
          </a:bodyPr>
          <a:lstStyle/>
          <a:p>
            <a:pPr eaLnBrk="1" fontAlgn="auto" hangingPunct="1">
              <a:spcAft>
                <a:spcPts val="0"/>
              </a:spcAft>
              <a:defRPr/>
            </a:pPr>
            <a:r>
              <a:rPr lang="ru-RU" sz="4000" b="1" dirty="0">
                <a:latin typeface="Times New Roman" pitchFamily="18" charset="0"/>
                <a:cs typeface="Times New Roman" pitchFamily="18" charset="0"/>
              </a:rPr>
              <a:t>Специфика духовного продукта</a:t>
            </a:r>
          </a:p>
        </p:txBody>
      </p:sp>
      <p:sp>
        <p:nvSpPr>
          <p:cNvPr id="13315" name="Содержимое 2">
            <a:extLst>
              <a:ext uri="{FF2B5EF4-FFF2-40B4-BE49-F238E27FC236}">
                <a16:creationId xmlns:a16="http://schemas.microsoft.com/office/drawing/2014/main" id="{380722AB-25C4-47CA-37B8-5CDEA62CCD89}"/>
              </a:ext>
            </a:extLst>
          </p:cNvPr>
          <p:cNvSpPr>
            <a:spLocks noGrp="1"/>
          </p:cNvSpPr>
          <p:nvPr>
            <p:ph sz="quarter" idx="1"/>
          </p:nvPr>
        </p:nvSpPr>
        <p:spPr>
          <a:xfrm>
            <a:off x="1981200" y="1600201"/>
            <a:ext cx="7467600" cy="4873625"/>
          </a:xfrm>
        </p:spPr>
        <p:txBody>
          <a:bodyPr/>
          <a:lstStyle/>
          <a:p>
            <a:pPr eaLnBrk="1" hangingPunct="1">
              <a:lnSpc>
                <a:spcPct val="90000"/>
              </a:lnSpc>
            </a:pPr>
            <a:r>
              <a:rPr lang="en-GB" altLang="ru-RU" b="1">
                <a:latin typeface="Times New Roman" panose="02020603050405020304" pitchFamily="18" charset="0"/>
                <a:cs typeface="Times New Roman" panose="02020603050405020304" pitchFamily="18" charset="0"/>
              </a:rPr>
              <a:t>    Духовные продукты отличаются своей </a:t>
            </a:r>
            <a:r>
              <a:rPr lang="ru-RU" altLang="ru-RU" b="1">
                <a:latin typeface="Times New Roman" panose="02020603050405020304" pitchFamily="18" charset="0"/>
                <a:cs typeface="Times New Roman" panose="02020603050405020304" pitchFamily="18" charset="0"/>
              </a:rPr>
              <a:t>уникальностью</a:t>
            </a:r>
            <a:r>
              <a:rPr lang="en-GB" altLang="ru-RU" b="1">
                <a:latin typeface="Times New Roman" panose="02020603050405020304" pitchFamily="18" charset="0"/>
                <a:cs typeface="Times New Roman" panose="02020603050405020304" pitchFamily="18" charset="0"/>
              </a:rPr>
              <a:t>, </a:t>
            </a:r>
            <a:r>
              <a:rPr lang="ru-RU" altLang="ru-RU" b="1">
                <a:latin typeface="Times New Roman" panose="02020603050405020304" pitchFamily="18" charset="0"/>
                <a:cs typeface="Times New Roman" panose="02020603050405020304" pitchFamily="18" charset="0"/>
              </a:rPr>
              <a:t>воплощаются в материальной форме  и существуют отдельно и от его носителя, и от потребителя. </a:t>
            </a:r>
            <a:endParaRPr lang="en-GB" altLang="ru-RU" b="1">
              <a:latin typeface="Times New Roman" panose="02020603050405020304" pitchFamily="18" charset="0"/>
              <a:cs typeface="Times New Roman" panose="02020603050405020304" pitchFamily="18" charset="0"/>
            </a:endParaRPr>
          </a:p>
          <a:p>
            <a:pPr eaLnBrk="1" hangingPunct="1">
              <a:lnSpc>
                <a:spcPct val="90000"/>
              </a:lnSpc>
            </a:pPr>
            <a:r>
              <a:rPr lang="en-GB" altLang="ru-RU" b="1">
                <a:latin typeface="Times New Roman" panose="02020603050405020304" pitchFamily="18" charset="0"/>
                <a:cs typeface="Times New Roman" panose="02020603050405020304" pitchFamily="18" charset="0"/>
              </a:rPr>
              <a:t>   Духовный п</a:t>
            </a:r>
            <a:r>
              <a:rPr lang="ru-RU" altLang="ru-RU" b="1">
                <a:latin typeface="Times New Roman" panose="02020603050405020304" pitchFamily="18" charset="0"/>
                <a:cs typeface="Times New Roman" panose="02020603050405020304" pitchFamily="18" charset="0"/>
              </a:rPr>
              <a:t>родукт</a:t>
            </a:r>
            <a:r>
              <a:rPr lang="en-GB" altLang="ru-RU" b="1">
                <a:latin typeface="Times New Roman" panose="02020603050405020304" pitchFamily="18" charset="0"/>
                <a:cs typeface="Times New Roman" panose="02020603050405020304" pitchFamily="18" charset="0"/>
              </a:rPr>
              <a:t> </a:t>
            </a:r>
            <a:r>
              <a:rPr lang="ru-RU" altLang="ru-RU" b="1">
                <a:latin typeface="Times New Roman" panose="02020603050405020304" pitchFamily="18" charset="0"/>
                <a:cs typeface="Times New Roman" panose="02020603050405020304" pitchFamily="18" charset="0"/>
              </a:rPr>
              <a:t>потребля</a:t>
            </a:r>
            <a:r>
              <a:rPr lang="en-GB" altLang="ru-RU" b="1">
                <a:latin typeface="Times New Roman" panose="02020603050405020304" pitchFamily="18" charset="0"/>
                <a:cs typeface="Times New Roman" panose="02020603050405020304" pitchFamily="18" charset="0"/>
              </a:rPr>
              <a:t>е</a:t>
            </a:r>
            <a:r>
              <a:rPr lang="ru-RU" altLang="ru-RU" b="1">
                <a:latin typeface="Times New Roman" panose="02020603050405020304" pitchFamily="18" charset="0"/>
                <a:cs typeface="Times New Roman" panose="02020603050405020304" pitchFamily="18" charset="0"/>
              </a:rPr>
              <a:t>тся в процессе </a:t>
            </a:r>
            <a:r>
              <a:rPr lang="en-GB" altLang="ru-RU" b="1">
                <a:latin typeface="Times New Roman" panose="02020603050405020304" pitchFamily="18" charset="0"/>
                <a:cs typeface="Times New Roman" panose="02020603050405020304" pitchFamily="18" charset="0"/>
              </a:rPr>
              <a:t>его </a:t>
            </a:r>
            <a:r>
              <a:rPr lang="ru-RU" altLang="ru-RU" b="1">
                <a:latin typeface="Times New Roman" panose="02020603050405020304" pitchFamily="18" charset="0"/>
                <a:cs typeface="Times New Roman" panose="02020603050405020304" pitchFamily="18" charset="0"/>
              </a:rPr>
              <a:t>создания. Это имеет место тогда, когда результат и процесс духовной деятельности совпадает. </a:t>
            </a:r>
            <a:endParaRPr lang="en-GB" altLang="ru-RU" b="1">
              <a:latin typeface="Times New Roman" panose="02020603050405020304" pitchFamily="18" charset="0"/>
              <a:cs typeface="Times New Roman" panose="02020603050405020304" pitchFamily="18" charset="0"/>
            </a:endParaRPr>
          </a:p>
          <a:p>
            <a:pPr eaLnBrk="1" hangingPunct="1">
              <a:lnSpc>
                <a:spcPct val="90000"/>
              </a:lnSpc>
            </a:pPr>
            <a:r>
              <a:rPr lang="en-GB" altLang="ru-RU" b="1">
                <a:latin typeface="Times New Roman" panose="02020603050405020304" pitchFamily="18" charset="0"/>
                <a:cs typeface="Times New Roman" panose="02020603050405020304" pitchFamily="18" charset="0"/>
              </a:rPr>
              <a:t>   Духовные продукты </a:t>
            </a:r>
            <a:r>
              <a:rPr lang="ru-RU" altLang="ru-RU" b="1">
                <a:latin typeface="Times New Roman" panose="02020603050405020304" pitchFamily="18" charset="0"/>
                <a:cs typeface="Times New Roman" panose="02020603050405020304" pitchFamily="18" charset="0"/>
              </a:rPr>
              <a:t>носят не столько вещественный характер, сколько связаны с феноменами сознания</a:t>
            </a:r>
            <a:r>
              <a:rPr lang="en-GB" altLang="ru-RU" b="1">
                <a:latin typeface="Times New Roman" panose="02020603050405020304" pitchFamily="18" charset="0"/>
                <a:cs typeface="Times New Roman" panose="02020603050405020304" pitchFamily="18" charset="0"/>
              </a:rPr>
              <a:t> и </a:t>
            </a:r>
            <a:r>
              <a:rPr lang="ru-RU" altLang="ru-RU" b="1">
                <a:latin typeface="Times New Roman" panose="02020603050405020304" pitchFamily="18" charset="0"/>
                <a:cs typeface="Times New Roman" panose="02020603050405020304" pitchFamily="18" charset="0"/>
              </a:rPr>
              <a:t>не поддаются непосредственному прямому счету или складированию.</a:t>
            </a:r>
          </a:p>
        </p:txBody>
      </p:sp>
      <p:pic>
        <p:nvPicPr>
          <p:cNvPr id="13316" name="Picture 5">
            <a:extLst>
              <a:ext uri="{FF2B5EF4-FFF2-40B4-BE49-F238E27FC236}">
                <a16:creationId xmlns:a16="http://schemas.microsoft.com/office/drawing/2014/main" id="{94CA9BA9-6C6F-D2AB-8084-D547E4E2B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0" y="5129214"/>
            <a:ext cx="1227138"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CB79EE-B3D6-D381-8365-FC1A81E89F28}"/>
              </a:ext>
            </a:extLst>
          </p:cNvPr>
          <p:cNvSpPr>
            <a:spLocks noGrp="1"/>
          </p:cNvSpPr>
          <p:nvPr>
            <p:ph type="title"/>
          </p:nvPr>
        </p:nvSpPr>
        <p:spPr/>
        <p:txBody>
          <a:bodyPr/>
          <a:lstStyle/>
          <a:p>
            <a:pPr eaLnBrk="1" fontAlgn="auto" hangingPunct="1">
              <a:spcAft>
                <a:spcPts val="0"/>
              </a:spcAft>
              <a:defRPr/>
            </a:pPr>
            <a:endParaRPr lang="ru-RU"/>
          </a:p>
        </p:txBody>
      </p:sp>
      <p:sp>
        <p:nvSpPr>
          <p:cNvPr id="14339" name="Содержимое 2">
            <a:extLst>
              <a:ext uri="{FF2B5EF4-FFF2-40B4-BE49-F238E27FC236}">
                <a16:creationId xmlns:a16="http://schemas.microsoft.com/office/drawing/2014/main" id="{670F0737-1E08-72E1-FA89-E264B6B95963}"/>
              </a:ext>
            </a:extLst>
          </p:cNvPr>
          <p:cNvSpPr>
            <a:spLocks noGrp="1"/>
          </p:cNvSpPr>
          <p:nvPr>
            <p:ph sz="quarter" idx="1"/>
          </p:nvPr>
        </p:nvSpPr>
        <p:spPr>
          <a:xfrm>
            <a:off x="1981200" y="1600201"/>
            <a:ext cx="7467600" cy="4873625"/>
          </a:xfrm>
        </p:spPr>
        <p:txBody>
          <a:bodyPr/>
          <a:lstStyle/>
          <a:p>
            <a:pPr eaLnBrk="1" hangingPunct="1"/>
            <a:endParaRPr lang="ru-RU" altLang="ru-RU"/>
          </a:p>
        </p:txBody>
      </p:sp>
      <p:pic>
        <p:nvPicPr>
          <p:cNvPr id="14340" name="Picture 5">
            <a:extLst>
              <a:ext uri="{FF2B5EF4-FFF2-40B4-BE49-F238E27FC236}">
                <a16:creationId xmlns:a16="http://schemas.microsoft.com/office/drawing/2014/main" id="{78ABE7C9-04FB-AF7C-2AEE-49F6144D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447676"/>
            <a:ext cx="86423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5B7964DC-9385-DD48-D84E-1C86A87229B3}"/>
              </a:ext>
            </a:extLst>
          </p:cNvPr>
          <p:cNvSpPr>
            <a:spLocks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algn="ctr" eaLnBrk="1" hangingPunct="1"/>
            <a:r>
              <a:rPr lang="ru-RU" altLang="ru-RU" sz="2800" b="1" cap="none">
                <a:solidFill>
                  <a:schemeClr val="accent1"/>
                </a:solidFill>
                <a:latin typeface="Times New Roman" panose="02020603050405020304" pitchFamily="18" charset="0"/>
                <a:cs typeface="Times New Roman" panose="02020603050405020304" pitchFamily="18" charset="0"/>
              </a:rPr>
              <a:t>ЭКОНОМИЧЕСКИЕ ОСОБЕННОСТИ ДУХОВНОГО ПРОДУКТА</a:t>
            </a:r>
          </a:p>
        </p:txBody>
      </p:sp>
      <p:sp>
        <p:nvSpPr>
          <p:cNvPr id="15363" name="Rectangle 5">
            <a:extLst>
              <a:ext uri="{FF2B5EF4-FFF2-40B4-BE49-F238E27FC236}">
                <a16:creationId xmlns:a16="http://schemas.microsoft.com/office/drawing/2014/main" id="{2CE490CA-9EE4-23B9-CFDB-DA215143DF8C}"/>
              </a:ext>
            </a:extLst>
          </p:cNvPr>
          <p:cNvSpPr>
            <a:spLocks noGrp="1"/>
          </p:cNvSpPr>
          <p:nvPr>
            <p:ph type="body" sz="half" idx="4294967295"/>
          </p:nvPr>
        </p:nvSpPr>
        <p:spPr>
          <a:xfrm>
            <a:off x="1981200" y="1600201"/>
            <a:ext cx="3657600" cy="4873625"/>
          </a:xfrm>
        </p:spPr>
        <p:txBody>
          <a:bodyPr/>
          <a:lstStyle/>
          <a:p>
            <a:pPr marL="0" indent="0" algn="ctr" eaLnBrk="1" hangingPunct="1">
              <a:lnSpc>
                <a:spcPct val="80000"/>
              </a:lnSpc>
              <a:buNone/>
            </a:pPr>
            <a:r>
              <a:rPr lang="ru-RU" altLang="ru-RU" sz="2000" b="1">
                <a:solidFill>
                  <a:srgbClr val="CC3300"/>
                </a:solidFill>
                <a:latin typeface="Times New Roman" panose="02020603050405020304" pitchFamily="18" charset="0"/>
                <a:cs typeface="Times New Roman" panose="02020603050405020304" pitchFamily="18" charset="0"/>
              </a:rPr>
              <a:t>Продукты материального производства</a:t>
            </a:r>
            <a:r>
              <a:rPr lang="ru-RU" altLang="ru-RU" sz="2800" b="1">
                <a:solidFill>
                  <a:srgbClr val="CC3300"/>
                </a:solidFill>
                <a:latin typeface="Times New Roman" panose="02020603050405020304" pitchFamily="18" charset="0"/>
                <a:cs typeface="Times New Roman" panose="02020603050405020304" pitchFamily="18" charset="0"/>
              </a:rPr>
              <a:t> </a:t>
            </a:r>
          </a:p>
          <a:p>
            <a:pPr marL="0" indent="0" algn="ctr" eaLnBrk="1" hangingPunct="1">
              <a:lnSpc>
                <a:spcPct val="80000"/>
              </a:lnSpc>
              <a:buNone/>
            </a:pPr>
            <a:r>
              <a:rPr lang="ru-RU" altLang="ru-RU" b="1">
                <a:latin typeface="Times New Roman" panose="02020603050405020304" pitchFamily="18" charset="0"/>
                <a:cs typeface="Times New Roman" panose="02020603050405020304" pitchFamily="18" charset="0"/>
              </a:rPr>
              <a:t>уничтожаются в процессе потребления</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измеряются прямыми количественными параметрами</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являются результатом </a:t>
            </a: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производительности труда</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необходим </a:t>
            </a:r>
            <a:r>
              <a:rPr lang="ru-RU" altLang="ru-RU" sz="2000" b="1" i="1">
                <a:latin typeface="Times New Roman" panose="02020603050405020304" pitchFamily="18" charset="0"/>
                <a:cs typeface="Times New Roman" panose="02020603050405020304" pitchFamily="18" charset="0"/>
              </a:rPr>
              <a:t>основной (</a:t>
            </a:r>
            <a:r>
              <a:rPr lang="ru-RU" altLang="ru-RU" sz="2000" b="1">
                <a:latin typeface="Times New Roman" panose="02020603050405020304" pitchFamily="18" charset="0"/>
                <a:cs typeface="Times New Roman" panose="02020603050405020304" pitchFamily="18" charset="0"/>
              </a:rPr>
              <a:t>здания, оборудование, инструмент) и </a:t>
            </a:r>
            <a:r>
              <a:rPr lang="ru-RU" altLang="ru-RU" sz="2000" b="1" i="1">
                <a:latin typeface="Times New Roman" panose="02020603050405020304" pitchFamily="18" charset="0"/>
                <a:cs typeface="Times New Roman" panose="02020603050405020304" pitchFamily="18" charset="0"/>
              </a:rPr>
              <a:t>оборотный капитал</a:t>
            </a:r>
            <a:r>
              <a:rPr lang="ru-RU" altLang="ru-RU" sz="2000" b="1">
                <a:latin typeface="Times New Roman" panose="02020603050405020304" pitchFamily="18" charset="0"/>
                <a:cs typeface="Times New Roman" panose="02020603050405020304" pitchFamily="18" charset="0"/>
              </a:rPr>
              <a:t> (прямые материалы и труд)</a:t>
            </a:r>
            <a:r>
              <a:rPr lang="ru-RU" altLang="ru-RU" sz="2000"/>
              <a:t> </a:t>
            </a:r>
            <a:endParaRPr lang="ru-RU" altLang="ru-RU" b="1">
              <a:latin typeface="Times New Roman" panose="02020603050405020304" pitchFamily="18" charset="0"/>
              <a:cs typeface="Times New Roman" panose="02020603050405020304" pitchFamily="18" charset="0"/>
            </a:endParaRPr>
          </a:p>
          <a:p>
            <a:pPr marL="0" indent="0" eaLnBrk="1" hangingPunct="1"/>
            <a:endParaRPr lang="ru-RU" altLang="ru-RU"/>
          </a:p>
        </p:txBody>
      </p:sp>
      <p:sp>
        <p:nvSpPr>
          <p:cNvPr id="15364" name="Rectangle 6">
            <a:extLst>
              <a:ext uri="{FF2B5EF4-FFF2-40B4-BE49-F238E27FC236}">
                <a16:creationId xmlns:a16="http://schemas.microsoft.com/office/drawing/2014/main" id="{1AAB3F39-0D8F-07CA-926D-03A60E161933}"/>
              </a:ext>
            </a:extLst>
          </p:cNvPr>
          <p:cNvSpPr>
            <a:spLocks noGrp="1"/>
          </p:cNvSpPr>
          <p:nvPr>
            <p:ph type="body" sz="half" idx="4294967295"/>
          </p:nvPr>
        </p:nvSpPr>
        <p:spPr>
          <a:xfrm>
            <a:off x="6240464" y="1557339"/>
            <a:ext cx="3959225" cy="4873625"/>
          </a:xfrm>
        </p:spPr>
        <p:txBody>
          <a:bodyPr/>
          <a:lstStyle/>
          <a:p>
            <a:pPr marL="0" indent="0" algn="ctr" eaLnBrk="1" hangingPunct="1">
              <a:lnSpc>
                <a:spcPct val="80000"/>
              </a:lnSpc>
              <a:buNone/>
            </a:pPr>
            <a:r>
              <a:rPr lang="ru-RU" altLang="ru-RU" sz="2000" b="1">
                <a:solidFill>
                  <a:srgbClr val="CC3300"/>
                </a:solidFill>
                <a:latin typeface="Times New Roman" panose="02020603050405020304" pitchFamily="18" charset="0"/>
                <a:cs typeface="Times New Roman" panose="02020603050405020304" pitchFamily="18" charset="0"/>
              </a:rPr>
              <a:t>Продукты духовного производства</a:t>
            </a:r>
            <a:r>
              <a:rPr lang="ru-RU" altLang="ru-RU" sz="2800" b="1">
                <a:solidFill>
                  <a:srgbClr val="CC3300"/>
                </a:solidFill>
                <a:latin typeface="Times New Roman" panose="02020603050405020304" pitchFamily="18" charset="0"/>
                <a:cs typeface="Times New Roman" panose="02020603050405020304" pitchFamily="18" charset="0"/>
              </a:rPr>
              <a:t> </a:t>
            </a:r>
          </a:p>
          <a:p>
            <a:pPr marL="0" indent="0" algn="ctr" eaLnBrk="1" hangingPunct="1">
              <a:lnSpc>
                <a:spcPct val="80000"/>
              </a:lnSpc>
              <a:buNone/>
            </a:pPr>
            <a:r>
              <a:rPr lang="ru-RU" altLang="ru-RU" sz="2200" b="1">
                <a:latin typeface="Times New Roman" panose="02020603050405020304" pitchFamily="18" charset="0"/>
                <a:cs typeface="Times New Roman" panose="02020603050405020304" pitchFamily="18" charset="0"/>
              </a:rPr>
              <a:t>наращивают свою ценность, как социальную, так и экономическую</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измеряются качественными параметрами</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оказывают влияние на рост производительности труда</a:t>
            </a:r>
          </a:p>
          <a:p>
            <a:pPr marL="0" indent="0"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0" indent="0"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необходим </a:t>
            </a:r>
            <a:r>
              <a:rPr lang="ru-RU" altLang="ru-RU" sz="2000" b="1" i="1">
                <a:latin typeface="Times New Roman" panose="02020603050405020304" pitchFamily="18" charset="0"/>
                <a:cs typeface="Times New Roman" panose="02020603050405020304" pitchFamily="18" charset="0"/>
              </a:rPr>
              <a:t>основной </a:t>
            </a:r>
            <a:r>
              <a:rPr lang="ru-RU" altLang="ru-RU" sz="2000" b="1">
                <a:latin typeface="Times New Roman" panose="02020603050405020304" pitchFamily="18" charset="0"/>
                <a:cs typeface="Times New Roman" panose="02020603050405020304" pitchFamily="18" charset="0"/>
              </a:rPr>
              <a:t>(</a:t>
            </a:r>
            <a:r>
              <a:rPr lang="ru-RU" altLang="ru-RU" sz="2000" b="1" i="1">
                <a:latin typeface="Times New Roman" panose="02020603050405020304" pitchFamily="18" charset="0"/>
                <a:cs typeface="Times New Roman" panose="02020603050405020304" pitchFamily="18" charset="0"/>
              </a:rPr>
              <a:t>интеллект</a:t>
            </a:r>
            <a:r>
              <a:rPr lang="ru-RU" altLang="ru-RU" sz="2000" b="1">
                <a:latin typeface="Times New Roman" panose="02020603050405020304" pitchFamily="18" charset="0"/>
                <a:cs typeface="Times New Roman" panose="02020603050405020304" pitchFamily="18" charset="0"/>
              </a:rPr>
              <a:t>) и </a:t>
            </a:r>
            <a:r>
              <a:rPr lang="ru-RU" altLang="ru-RU" sz="2000" b="1" i="1">
                <a:latin typeface="Times New Roman" panose="02020603050405020304" pitchFamily="18" charset="0"/>
                <a:cs typeface="Times New Roman" panose="02020603050405020304" pitchFamily="18" charset="0"/>
              </a:rPr>
              <a:t>оборотный</a:t>
            </a:r>
            <a:r>
              <a:rPr lang="ru-RU" altLang="ru-RU" sz="2000" b="1">
                <a:latin typeface="Times New Roman" panose="02020603050405020304" pitchFamily="18" charset="0"/>
                <a:cs typeface="Times New Roman" panose="02020603050405020304" pitchFamily="18" charset="0"/>
              </a:rPr>
              <a:t> (созидательная, или творческая энергия) </a:t>
            </a:r>
            <a:r>
              <a:rPr lang="ru-RU" altLang="ru-RU" sz="2000" b="1" i="1">
                <a:latin typeface="Times New Roman" panose="02020603050405020304" pitchFamily="18" charset="0"/>
                <a:cs typeface="Times New Roman" panose="02020603050405020304" pitchFamily="18" charset="0"/>
              </a:rPr>
              <a:t>капитал личности</a:t>
            </a:r>
            <a:r>
              <a:rPr lang="ru-RU" altLang="ru-RU" sz="2000"/>
              <a:t> </a:t>
            </a:r>
            <a:endParaRPr lang="ru-RU" altLang="ru-RU" sz="800" b="1">
              <a:latin typeface="Times New Roman" panose="02020603050405020304" pitchFamily="18" charset="0"/>
              <a:cs typeface="Times New Roman" panose="02020603050405020304" pitchFamily="18" charset="0"/>
            </a:endParaRPr>
          </a:p>
          <a:p>
            <a:pPr marL="0" indent="0" eaLnBrk="1" hangingPunct="1">
              <a:buNone/>
            </a:pPr>
            <a:endParaRPr lang="ru-RU" altLang="ru-RU" sz="2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C03A7C2A-3CC7-38FD-BEB0-0E8D25DC843A}"/>
              </a:ext>
            </a:extLst>
          </p:cNvPr>
          <p:cNvSpPr>
            <a:spLocks noGrp="1" noChangeArrowheads="1"/>
          </p:cNvSpPr>
          <p:nvPr>
            <p:ph type="title"/>
          </p:nvPr>
        </p:nvSpPr>
        <p:spPr bwMode="auto"/>
        <p:txBody>
          <a:bodyPr vert="horz" wrap="square" lIns="91440" tIns="45720" rIns="91440" bIns="45720" numCol="1" anchor="b" anchorCtr="0" compatLnSpc="1">
            <a:prstTxWarp prst="textNoShape">
              <a:avLst/>
            </a:prstTxWarp>
            <a:normAutofit/>
          </a:bodyPr>
          <a:lstStyle/>
          <a:p>
            <a:pPr algn="ctr" eaLnBrk="1" hangingPunct="1"/>
            <a:r>
              <a:rPr lang="ru-RU" altLang="ru-RU" sz="2400" b="1" cap="none">
                <a:solidFill>
                  <a:srgbClr val="CC3300"/>
                </a:solidFill>
                <a:latin typeface="Times New Roman" panose="02020603050405020304" pitchFamily="18" charset="0"/>
                <a:cs typeface="Times New Roman" panose="02020603050405020304" pitchFamily="18" charset="0"/>
              </a:rPr>
              <a:t>ЭКОНОМИЧЕСКИЕ ОСОБЕННОСТИ ДУХОВНОГО ПРОДУКТА</a:t>
            </a:r>
          </a:p>
        </p:txBody>
      </p:sp>
      <p:sp>
        <p:nvSpPr>
          <p:cNvPr id="16387" name="Содержимое 2">
            <a:extLst>
              <a:ext uri="{FF2B5EF4-FFF2-40B4-BE49-F238E27FC236}">
                <a16:creationId xmlns:a16="http://schemas.microsoft.com/office/drawing/2014/main" id="{6525FC5D-E422-967D-BE3B-83C15BA889A8}"/>
              </a:ext>
            </a:extLst>
          </p:cNvPr>
          <p:cNvSpPr>
            <a:spLocks noGrp="1"/>
          </p:cNvSpPr>
          <p:nvPr>
            <p:ph sz="quarter" idx="1"/>
          </p:nvPr>
        </p:nvSpPr>
        <p:spPr>
          <a:xfrm>
            <a:off x="2019301" y="1412876"/>
            <a:ext cx="4043363" cy="4132263"/>
          </a:xfrm>
        </p:spPr>
        <p:txBody>
          <a:bodyPr/>
          <a:lstStyle/>
          <a:p>
            <a:pPr marL="0" indent="0" algn="ctr" eaLnBrk="1" hangingPunct="1">
              <a:lnSpc>
                <a:spcPct val="80000"/>
              </a:lnSpc>
              <a:buNone/>
              <a:tabLst>
                <a:tab pos="0" algn="l"/>
              </a:tabLst>
            </a:pPr>
            <a:r>
              <a:rPr lang="ru-RU" altLang="ru-RU" sz="2000" b="1">
                <a:solidFill>
                  <a:srgbClr val="CC3300"/>
                </a:solidFill>
                <a:latin typeface="Times New Roman" panose="02020603050405020304" pitchFamily="18" charset="0"/>
                <a:cs typeface="Times New Roman" panose="02020603050405020304" pitchFamily="18" charset="0"/>
              </a:rPr>
              <a:t>Продукты материального производства</a:t>
            </a:r>
            <a:r>
              <a:rPr lang="ru-RU" altLang="ru-RU" sz="2800" b="1">
                <a:solidFill>
                  <a:srgbClr val="CC3300"/>
                </a:solidFill>
                <a:latin typeface="Times New Roman" panose="02020603050405020304" pitchFamily="18" charset="0"/>
                <a:cs typeface="Times New Roman" panose="02020603050405020304" pitchFamily="18" charset="0"/>
              </a:rPr>
              <a:t> </a:t>
            </a:r>
          </a:p>
          <a:p>
            <a:pPr marL="0" indent="0" algn="ctr" eaLnBrk="1" hangingPunct="1">
              <a:lnSpc>
                <a:spcPct val="80000"/>
              </a:lnSpc>
              <a:buNone/>
              <a:tabLst>
                <a:tab pos="0" algn="l"/>
              </a:tabLst>
            </a:pPr>
            <a:r>
              <a:rPr lang="ru-RU" altLang="ru-RU" sz="2000" b="1">
                <a:latin typeface="Times New Roman" panose="02020603050405020304" pitchFamily="18" charset="0"/>
                <a:cs typeface="Times New Roman" panose="02020603050405020304" pitchFamily="18" charset="0"/>
              </a:rPr>
              <a:t>необходимы материальные и трудовые затраты, воплощенные (по Марксу) </a:t>
            </a:r>
            <a:r>
              <a:rPr lang="ru-RU" altLang="ru-RU" sz="2000" b="1" i="1">
                <a:latin typeface="Times New Roman" panose="02020603050405020304" pitchFamily="18" charset="0"/>
                <a:cs typeface="Times New Roman" panose="02020603050405020304" pitchFamily="18" charset="0"/>
              </a:rPr>
              <a:t>в живом овеществленном труде</a:t>
            </a:r>
            <a:r>
              <a:rPr lang="ru-RU" altLang="ru-RU" sz="2000"/>
              <a:t> </a:t>
            </a:r>
          </a:p>
          <a:p>
            <a:pPr marL="0" indent="0" algn="ctr" eaLnBrk="1" hangingPunct="1">
              <a:lnSpc>
                <a:spcPct val="80000"/>
              </a:lnSpc>
              <a:buNone/>
              <a:tabLst>
                <a:tab pos="0" algn="l"/>
              </a:tabLst>
            </a:pPr>
            <a:endParaRPr lang="ru-RU" altLang="ru-RU" sz="2000"/>
          </a:p>
          <a:p>
            <a:pPr marL="0" indent="0" algn="ctr" eaLnBrk="1" hangingPunct="1">
              <a:lnSpc>
                <a:spcPct val="80000"/>
              </a:lnSpc>
              <a:buNone/>
              <a:tabLst>
                <a:tab pos="0" algn="l"/>
              </a:tabLst>
            </a:pPr>
            <a:endParaRPr lang="ru-RU" altLang="ru-RU" sz="2000"/>
          </a:p>
          <a:p>
            <a:pPr marL="0" indent="0" algn="ctr" eaLnBrk="1" hangingPunct="1">
              <a:lnSpc>
                <a:spcPct val="80000"/>
              </a:lnSpc>
              <a:buNone/>
              <a:tabLst>
                <a:tab pos="0" algn="l"/>
              </a:tabLst>
            </a:pPr>
            <a:r>
              <a:rPr lang="ru-RU" altLang="ru-RU" sz="2000" b="1">
                <a:latin typeface="Times New Roman" panose="02020603050405020304" pitchFamily="18" charset="0"/>
                <a:cs typeface="Times New Roman" panose="02020603050405020304" pitchFamily="18" charset="0"/>
              </a:rPr>
              <a:t>Покупая материальный продукт, люди оценивают его в стоимостном (</a:t>
            </a:r>
            <a:r>
              <a:rPr lang="ru-RU" altLang="ru-RU" sz="2000" b="1" i="1">
                <a:latin typeface="Times New Roman" panose="02020603050405020304" pitchFamily="18" charset="0"/>
                <a:cs typeface="Times New Roman" panose="02020603050405020304" pitchFamily="18" charset="0"/>
              </a:rPr>
              <a:t>затратном</a:t>
            </a:r>
            <a:r>
              <a:rPr lang="ru-RU" altLang="ru-RU" sz="2000" b="1">
                <a:latin typeface="Times New Roman" panose="02020603050405020304" pitchFamily="18" charset="0"/>
                <a:cs typeface="Times New Roman" panose="02020603050405020304" pitchFamily="18" charset="0"/>
              </a:rPr>
              <a:t>) количественном выражении</a:t>
            </a:r>
            <a:r>
              <a:rPr lang="ru-RU" altLang="ru-RU" sz="2000"/>
              <a:t> </a:t>
            </a:r>
            <a:r>
              <a:rPr lang="ru-RU" altLang="ru-RU" sz="2800" b="1">
                <a:latin typeface="Times New Roman" panose="02020603050405020304" pitchFamily="18" charset="0"/>
                <a:cs typeface="Times New Roman" panose="02020603050405020304" pitchFamily="18" charset="0"/>
              </a:rPr>
              <a:t>	</a:t>
            </a:r>
          </a:p>
        </p:txBody>
      </p:sp>
      <p:sp>
        <p:nvSpPr>
          <p:cNvPr id="16388" name="Rectangle 6">
            <a:extLst>
              <a:ext uri="{FF2B5EF4-FFF2-40B4-BE49-F238E27FC236}">
                <a16:creationId xmlns:a16="http://schemas.microsoft.com/office/drawing/2014/main" id="{7E640438-8C37-F379-8B4C-D55A6850624F}"/>
              </a:ext>
            </a:extLst>
          </p:cNvPr>
          <p:cNvSpPr>
            <a:spLocks noGrp="1"/>
          </p:cNvSpPr>
          <p:nvPr>
            <p:ph type="body" sz="half" idx="4294967295"/>
          </p:nvPr>
        </p:nvSpPr>
        <p:spPr>
          <a:xfrm>
            <a:off x="6167439" y="1412876"/>
            <a:ext cx="4105275" cy="4873625"/>
          </a:xfrm>
        </p:spPr>
        <p:txBody>
          <a:bodyPr/>
          <a:lstStyle/>
          <a:p>
            <a:pPr marL="1588" indent="-1588" algn="ctr" eaLnBrk="1" hangingPunct="1">
              <a:lnSpc>
                <a:spcPct val="80000"/>
              </a:lnSpc>
              <a:buNone/>
            </a:pPr>
            <a:r>
              <a:rPr lang="ru-RU" altLang="ru-RU" sz="2000" b="1">
                <a:solidFill>
                  <a:srgbClr val="CC3300"/>
                </a:solidFill>
                <a:latin typeface="Times New Roman" panose="02020603050405020304" pitchFamily="18" charset="0"/>
                <a:cs typeface="Times New Roman" panose="02020603050405020304" pitchFamily="18" charset="0"/>
              </a:rPr>
              <a:t>Продукты духовного производства</a:t>
            </a:r>
            <a:r>
              <a:rPr lang="ru-RU" altLang="ru-RU" sz="2800" b="1">
                <a:solidFill>
                  <a:srgbClr val="CC3300"/>
                </a:solidFill>
                <a:latin typeface="Times New Roman" panose="02020603050405020304" pitchFamily="18" charset="0"/>
                <a:cs typeface="Times New Roman" panose="02020603050405020304" pitchFamily="18" charset="0"/>
              </a:rPr>
              <a:t> </a:t>
            </a:r>
          </a:p>
          <a:p>
            <a:pPr marL="1588" indent="-1588"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необходимы затраты созидательной (творческой) энергии, воплощенной </a:t>
            </a:r>
            <a:r>
              <a:rPr lang="ru-RU" altLang="ru-RU" sz="2000" b="1" i="1">
                <a:latin typeface="Times New Roman" panose="02020603050405020304" pitchFamily="18" charset="0"/>
                <a:cs typeface="Times New Roman" panose="02020603050405020304" pitchFamily="18" charset="0"/>
              </a:rPr>
              <a:t>в живом неовеществленном труде</a:t>
            </a:r>
            <a:r>
              <a:rPr lang="ru-RU" altLang="ru-RU" sz="2000" b="1">
                <a:latin typeface="Times New Roman" panose="02020603050405020304" pitchFamily="18" charset="0"/>
                <a:cs typeface="Times New Roman" panose="02020603050405020304" pitchFamily="18" charset="0"/>
              </a:rPr>
              <a:t> (программное обеспечение, ноу-хау, производственные секреты и т.п.)</a:t>
            </a:r>
            <a:r>
              <a:rPr lang="ru-RU" altLang="ru-RU" sz="2000"/>
              <a:t> </a:t>
            </a:r>
            <a:endParaRPr lang="ru-RU" altLang="ru-RU" sz="2200" b="1">
              <a:latin typeface="Times New Roman" panose="02020603050405020304" pitchFamily="18" charset="0"/>
              <a:cs typeface="Times New Roman" panose="02020603050405020304" pitchFamily="18" charset="0"/>
            </a:endParaRPr>
          </a:p>
          <a:p>
            <a:pPr marL="1588" indent="-1588" algn="ctr" eaLnBrk="1" hangingPunct="1">
              <a:lnSpc>
                <a:spcPct val="80000"/>
              </a:lnSpc>
              <a:buNone/>
            </a:pPr>
            <a:endParaRPr lang="ru-RU" altLang="ru-RU" sz="800" b="1">
              <a:latin typeface="Times New Roman" panose="02020603050405020304" pitchFamily="18" charset="0"/>
              <a:cs typeface="Times New Roman" panose="02020603050405020304" pitchFamily="18" charset="0"/>
            </a:endParaRPr>
          </a:p>
          <a:p>
            <a:pPr marL="1588" indent="-1588" algn="ctr" eaLnBrk="1" hangingPunct="1">
              <a:lnSpc>
                <a:spcPct val="80000"/>
              </a:lnSpc>
              <a:buNone/>
            </a:pPr>
            <a:r>
              <a:rPr lang="ru-RU" altLang="ru-RU" sz="2000" b="1">
                <a:latin typeface="Times New Roman" panose="02020603050405020304" pitchFamily="18" charset="0"/>
                <a:cs typeface="Times New Roman" panose="02020603050405020304" pitchFamily="18" charset="0"/>
              </a:rPr>
              <a:t>Покупая интеллектуальный товар, люди  оценивают его </a:t>
            </a:r>
            <a:r>
              <a:rPr lang="ru-RU" altLang="ru-RU" sz="2000" b="1" i="1">
                <a:latin typeface="Times New Roman" panose="02020603050405020304" pitchFamily="18" charset="0"/>
                <a:cs typeface="Times New Roman" panose="02020603050405020304" pitchFamily="18" charset="0"/>
              </a:rPr>
              <a:t>«чувствами» добавленной и потребительной</a:t>
            </a:r>
            <a:r>
              <a:rPr lang="ru-RU" altLang="ru-RU" sz="2000" b="1">
                <a:latin typeface="Times New Roman" panose="02020603050405020304" pitchFamily="18" charset="0"/>
                <a:cs typeface="Times New Roman" panose="02020603050405020304" pitchFamily="18" charset="0"/>
              </a:rPr>
              <a:t> стоимости</a:t>
            </a:r>
            <a:r>
              <a:rPr lang="ru-RU" altLang="ru-RU" sz="2000"/>
              <a:t> </a:t>
            </a:r>
          </a:p>
        </p:txBody>
      </p:sp>
      <p:pic>
        <p:nvPicPr>
          <p:cNvPr id="16389" name="Picture 5">
            <a:extLst>
              <a:ext uri="{FF2B5EF4-FFF2-40B4-BE49-F238E27FC236}">
                <a16:creationId xmlns:a16="http://schemas.microsoft.com/office/drawing/2014/main" id="{DBF99830-3023-DF9F-7E23-428968B30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88" y="5445126"/>
            <a:ext cx="12620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860D97B1-F5EF-99BA-D8A8-40305F34338F}"/>
              </a:ext>
            </a:extLst>
          </p:cNvPr>
          <p:cNvSpPr>
            <a:spLocks noGrp="1"/>
          </p:cNvSpPr>
          <p:nvPr>
            <p:ph type="title" idx="4294967295"/>
          </p:nvPr>
        </p:nvSpPr>
        <p:spPr bwMode="auto">
          <a:solidFill>
            <a:srgbClr val="FFCC00"/>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algn="ctr" eaLnBrk="1" hangingPunct="1"/>
            <a:r>
              <a:rPr lang="ru-RU" altLang="ru-RU" sz="2400" b="1" cap="none">
                <a:solidFill>
                  <a:srgbClr val="CC3300"/>
                </a:solidFill>
                <a:latin typeface="Times New Roman" panose="02020603050405020304" pitchFamily="18" charset="0"/>
                <a:cs typeface="Times New Roman" panose="02020603050405020304" pitchFamily="18" charset="0"/>
              </a:rPr>
              <a:t>ЭКОНОМИЧЕСКИЕ ОСОБЕННОСТИ ДУХОВНОГО ПРОДУКТА</a:t>
            </a:r>
          </a:p>
        </p:txBody>
      </p:sp>
      <p:sp>
        <p:nvSpPr>
          <p:cNvPr id="17411" name="Содержимое 2">
            <a:extLst>
              <a:ext uri="{FF2B5EF4-FFF2-40B4-BE49-F238E27FC236}">
                <a16:creationId xmlns:a16="http://schemas.microsoft.com/office/drawing/2014/main" id="{5973D987-C40E-61AE-FA40-CE06700DBAC8}"/>
              </a:ext>
            </a:extLst>
          </p:cNvPr>
          <p:cNvSpPr>
            <a:spLocks noGrp="1"/>
          </p:cNvSpPr>
          <p:nvPr>
            <p:ph sz="quarter" idx="4294967295"/>
          </p:nvPr>
        </p:nvSpPr>
        <p:spPr/>
        <p:txBody>
          <a:bodyPr/>
          <a:lstStyle/>
          <a:p>
            <a:pPr eaLnBrk="1" hangingPunct="1">
              <a:lnSpc>
                <a:spcPct val="80000"/>
              </a:lnSpc>
            </a:pPr>
            <a:endParaRPr lang="ru-RU" altLang="ru-RU" b="1">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800" b="1">
                <a:latin typeface="Times New Roman" panose="02020603050405020304" pitchFamily="18" charset="0"/>
                <a:cs typeface="Times New Roman" panose="02020603050405020304" pitchFamily="18" charset="0"/>
              </a:rPr>
              <a:t> 	Продажа продукта через галереи имеет </a:t>
            </a:r>
            <a:r>
              <a:rPr lang="ru-RU" altLang="ru-RU" sz="2800" b="1" i="1">
                <a:latin typeface="Times New Roman" panose="02020603050405020304" pitchFamily="18" charset="0"/>
                <a:cs typeface="Times New Roman" panose="02020603050405020304" pitchFamily="18" charset="0"/>
              </a:rPr>
              <a:t>2 различные стороны: </a:t>
            </a:r>
          </a:p>
          <a:p>
            <a:pPr eaLnBrk="1" hangingPunct="1">
              <a:lnSpc>
                <a:spcPct val="80000"/>
              </a:lnSpc>
              <a:buFont typeface="Wingdings" panose="05000000000000000000" pitchFamily="2" charset="2"/>
              <a:buNone/>
            </a:pPr>
            <a:r>
              <a:rPr lang="ru-RU" altLang="ru-RU" sz="2800" b="1">
                <a:latin typeface="Times New Roman" panose="02020603050405020304" pitchFamily="18" charset="0"/>
                <a:cs typeface="Times New Roman" panose="02020603050405020304" pitchFamily="18" charset="0"/>
              </a:rPr>
              <a:t>Положительной стороной для автора является возможность не заниматься  проблемами, связанных с маркетингом произведений и решением деловых вопросов. </a:t>
            </a:r>
          </a:p>
          <a:p>
            <a:pPr eaLnBrk="1" hangingPunct="1">
              <a:lnSpc>
                <a:spcPct val="80000"/>
              </a:lnSpc>
              <a:buFont typeface="Wingdings" panose="05000000000000000000" pitchFamily="2" charset="2"/>
              <a:buNone/>
            </a:pPr>
            <a:r>
              <a:rPr lang="ru-RU" altLang="ru-RU" sz="2800" b="1">
                <a:latin typeface="Times New Roman" panose="02020603050405020304" pitchFamily="18" charset="0"/>
                <a:cs typeface="Times New Roman" panose="02020603050405020304" pitchFamily="18" charset="0"/>
              </a:rPr>
              <a:t>Негативная сторона-цена этих услуг, которая равна примерно половине стоимости продукта.</a:t>
            </a:r>
            <a:r>
              <a:rPr lang="ru-RU" altLang="ru-RU" b="1">
                <a:latin typeface="Times New Roman" panose="02020603050405020304" pitchFamily="18" charset="0"/>
                <a:cs typeface="Times New Roman" panose="02020603050405020304" pitchFamily="18" charset="0"/>
              </a:rPr>
              <a:t> </a:t>
            </a:r>
          </a:p>
        </p:txBody>
      </p:sp>
      <p:pic>
        <p:nvPicPr>
          <p:cNvPr id="17412" name="Picture 4">
            <a:extLst>
              <a:ext uri="{FF2B5EF4-FFF2-40B4-BE49-F238E27FC236}">
                <a16:creationId xmlns:a16="http://schemas.microsoft.com/office/drawing/2014/main" id="{66704DBB-95CF-2DB5-A3CB-D276EC1EE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88" y="5445126"/>
            <a:ext cx="12620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9B20897B-9D29-F8A8-1FEF-2CACCAC166BC}"/>
              </a:ext>
            </a:extLst>
          </p:cNvPr>
          <p:cNvSpPr>
            <a:spLocks noGrp="1" noChangeArrowheads="1"/>
          </p:cNvSpPr>
          <p:nvPr>
            <p:ph type="title"/>
          </p:nvPr>
        </p:nvSpPr>
        <p:spPr bwMode="auto"/>
        <p:txBody>
          <a:bodyPr vert="horz" wrap="square" lIns="91440" tIns="45720" rIns="91440" bIns="45720" numCol="1" anchor="b" anchorCtr="0" compatLnSpc="1">
            <a:prstTxWarp prst="textNoShape">
              <a:avLst/>
            </a:prstTxWarp>
            <a:normAutofit/>
          </a:bodyPr>
          <a:lstStyle/>
          <a:p>
            <a:pPr eaLnBrk="1" hangingPunct="1"/>
            <a:r>
              <a:rPr lang="ru-RU" altLang="ru-RU" sz="3200" b="1" cap="none">
                <a:latin typeface="Times New Roman" panose="02020603050405020304" pitchFamily="18" charset="0"/>
                <a:cs typeface="Times New Roman" panose="02020603050405020304" pitchFamily="18" charset="0"/>
              </a:rPr>
              <a:t>ОРГАНИЗАЦИЯ ВЫСТАВОЧНОЙ ДЕЯТЕЛЬНОСТИ</a:t>
            </a:r>
          </a:p>
        </p:txBody>
      </p:sp>
      <p:sp>
        <p:nvSpPr>
          <p:cNvPr id="18435" name="Содержимое 2">
            <a:extLst>
              <a:ext uri="{FF2B5EF4-FFF2-40B4-BE49-F238E27FC236}">
                <a16:creationId xmlns:a16="http://schemas.microsoft.com/office/drawing/2014/main" id="{15F08D20-6224-6BEE-0ECA-6DDC5B68E0B7}"/>
              </a:ext>
            </a:extLst>
          </p:cNvPr>
          <p:cNvSpPr>
            <a:spLocks noGrp="1"/>
          </p:cNvSpPr>
          <p:nvPr>
            <p:ph sz="quarter" idx="1"/>
          </p:nvPr>
        </p:nvSpPr>
        <p:spPr>
          <a:xfrm>
            <a:off x="1981200" y="1600201"/>
            <a:ext cx="7467600" cy="4873625"/>
          </a:xfrm>
        </p:spPr>
        <p:txBody>
          <a:bodyPr/>
          <a:lstStyle/>
          <a:p>
            <a:pPr eaLnBrk="1" hangingPunct="1"/>
            <a:endParaRPr lang="ru-RU" altLang="ru-RU"/>
          </a:p>
        </p:txBody>
      </p:sp>
      <p:pic>
        <p:nvPicPr>
          <p:cNvPr id="18436" name="Picture 7">
            <a:extLst>
              <a:ext uri="{FF2B5EF4-FFF2-40B4-BE49-F238E27FC236}">
                <a16:creationId xmlns:a16="http://schemas.microsoft.com/office/drawing/2014/main" id="{743D41CC-FC3E-B2E9-100F-06A75793B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484313"/>
            <a:ext cx="8570912"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6125EB88-BFA9-EFA8-7690-52988382EBE0}"/>
              </a:ext>
            </a:extLst>
          </p:cNvPr>
          <p:cNvSpPr>
            <a:spLocks noGrp="1" noChangeArrowheads="1"/>
          </p:cNvSpPr>
          <p:nvPr>
            <p:ph type="title"/>
          </p:nvPr>
        </p:nvSpPr>
        <p:spPr bwMode="auto"/>
        <p:txBody>
          <a:bodyPr vert="horz" wrap="square" lIns="91440" tIns="45720" rIns="91440" bIns="45720" numCol="1" anchor="b" anchorCtr="0" compatLnSpc="1">
            <a:prstTxWarp prst="textNoShape">
              <a:avLst/>
            </a:prstTxWarp>
            <a:normAutofit/>
          </a:bodyPr>
          <a:lstStyle/>
          <a:p>
            <a:pPr eaLnBrk="1" hangingPunct="1"/>
            <a:r>
              <a:rPr lang="ru-RU" altLang="ru-RU" sz="3600" b="1" cap="none">
                <a:latin typeface="Times New Roman" panose="02020603050405020304" pitchFamily="18" charset="0"/>
                <a:cs typeface="Times New Roman" panose="02020603050405020304" pitchFamily="18" charset="0"/>
              </a:rPr>
              <a:t>ПРОГРАММА ИССЛЕДОВАНИЯ</a:t>
            </a:r>
          </a:p>
        </p:txBody>
      </p:sp>
      <p:sp>
        <p:nvSpPr>
          <p:cNvPr id="19459" name="Содержимое 2">
            <a:extLst>
              <a:ext uri="{FF2B5EF4-FFF2-40B4-BE49-F238E27FC236}">
                <a16:creationId xmlns:a16="http://schemas.microsoft.com/office/drawing/2014/main" id="{2242D4B0-2855-FC1F-1E5C-37B923D7C1DB}"/>
              </a:ext>
            </a:extLst>
          </p:cNvPr>
          <p:cNvSpPr>
            <a:spLocks noGrp="1"/>
          </p:cNvSpPr>
          <p:nvPr>
            <p:ph sz="quarter" idx="1"/>
          </p:nvPr>
        </p:nvSpPr>
        <p:spPr>
          <a:xfrm>
            <a:off x="1847851" y="1196976"/>
            <a:ext cx="4619625" cy="4873625"/>
          </a:xfrm>
        </p:spPr>
        <p:txBody>
          <a:bodyPr/>
          <a:lstStyle/>
          <a:p>
            <a:pPr eaLnBrk="1" hangingPunct="1"/>
            <a:r>
              <a:rPr lang="ru-RU" altLang="ru-RU" sz="3600">
                <a:latin typeface="Times New Roman" panose="02020603050405020304" pitchFamily="18" charset="0"/>
                <a:cs typeface="Times New Roman" panose="02020603050405020304" pitchFamily="18" charset="0"/>
              </a:rPr>
              <a:t>Интервьюирование организаторов выставочной деятельности</a:t>
            </a:r>
          </a:p>
          <a:p>
            <a:pPr eaLnBrk="1" hangingPunct="1"/>
            <a:r>
              <a:rPr lang="ru-RU" altLang="ru-RU" sz="3600">
                <a:latin typeface="Times New Roman" panose="02020603050405020304" pitchFamily="18" charset="0"/>
                <a:cs typeface="Times New Roman" panose="02020603050405020304" pitchFamily="18" charset="0"/>
              </a:rPr>
              <a:t>Проведение социологического опроса</a:t>
            </a:r>
          </a:p>
          <a:p>
            <a:pPr eaLnBrk="1" hangingPunct="1"/>
            <a:r>
              <a:rPr lang="ru-RU" altLang="ru-RU" sz="3600">
                <a:latin typeface="Times New Roman" panose="02020603050405020304" pitchFamily="18" charset="0"/>
                <a:cs typeface="Times New Roman" panose="02020603050405020304" pitchFamily="18" charset="0"/>
              </a:rPr>
              <a:t>Составление бизнес-плана</a:t>
            </a:r>
          </a:p>
          <a:p>
            <a:pPr eaLnBrk="1" hangingPunct="1"/>
            <a:endParaRPr lang="ru-RU" altLang="ru-RU"/>
          </a:p>
          <a:p>
            <a:pPr eaLnBrk="1" hangingPunct="1"/>
            <a:endParaRPr lang="ru-RU" altLang="ru-RU"/>
          </a:p>
        </p:txBody>
      </p:sp>
      <p:pic>
        <p:nvPicPr>
          <p:cNvPr id="19460" name="Picture 5">
            <a:extLst>
              <a:ext uri="{FF2B5EF4-FFF2-40B4-BE49-F238E27FC236}">
                <a16:creationId xmlns:a16="http://schemas.microsoft.com/office/drawing/2014/main" id="{D6521EA1-8C72-B323-2501-2C0949DE8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1371601"/>
            <a:ext cx="35306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16386BB7-5E4C-4ADD-E9FA-A81EB1AAC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3" y="4205288"/>
            <a:ext cx="3530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65268-73BC-EBC6-4A44-84483EE4CCF4}"/>
              </a:ext>
            </a:extLst>
          </p:cNvPr>
          <p:cNvSpPr>
            <a:spLocks noGrp="1"/>
          </p:cNvSpPr>
          <p:nvPr>
            <p:ph type="title"/>
          </p:nvPr>
        </p:nvSpPr>
        <p:spPr/>
        <p:txBody>
          <a:bodyPr/>
          <a:lstStyle/>
          <a:p>
            <a:pPr eaLnBrk="1" fontAlgn="auto" hangingPunct="1">
              <a:spcAft>
                <a:spcPts val="0"/>
              </a:spcAft>
              <a:defRPr/>
            </a:pPr>
            <a:r>
              <a:rPr lang="ru-RU" sz="4800" b="1" dirty="0">
                <a:latin typeface="Times New Roman" pitchFamily="18" charset="0"/>
                <a:cs typeface="Times New Roman" pitchFamily="18" charset="0"/>
              </a:rPr>
              <a:t>Проблема</a:t>
            </a:r>
          </a:p>
        </p:txBody>
      </p:sp>
      <p:sp>
        <p:nvSpPr>
          <p:cNvPr id="20483" name="Содержимое 2">
            <a:extLst>
              <a:ext uri="{FF2B5EF4-FFF2-40B4-BE49-F238E27FC236}">
                <a16:creationId xmlns:a16="http://schemas.microsoft.com/office/drawing/2014/main" id="{55351D6B-0A3C-39CF-9B52-76E9F137808D}"/>
              </a:ext>
            </a:extLst>
          </p:cNvPr>
          <p:cNvSpPr>
            <a:spLocks noGrp="1"/>
          </p:cNvSpPr>
          <p:nvPr>
            <p:ph sz="quarter" idx="1"/>
          </p:nvPr>
        </p:nvSpPr>
        <p:spPr>
          <a:xfrm>
            <a:off x="1981200" y="1600201"/>
            <a:ext cx="7467600" cy="4873625"/>
          </a:xfrm>
        </p:spPr>
        <p:txBody>
          <a:bodyPr/>
          <a:lstStyle/>
          <a:p>
            <a:pPr eaLnBrk="1" hangingPunct="1">
              <a:buFont typeface="Wingdings" panose="05000000000000000000" pitchFamily="2" charset="2"/>
              <a:buNone/>
            </a:pPr>
            <a:r>
              <a:rPr lang="ru-RU" altLang="ru-RU" sz="2800" b="1">
                <a:latin typeface="Times New Roman" panose="02020603050405020304" pitchFamily="18" charset="0"/>
                <a:cs typeface="Times New Roman" panose="02020603050405020304" pitchFamily="18" charset="0"/>
              </a:rPr>
              <a:t>Государственные галереи/частные галереи</a:t>
            </a:r>
          </a:p>
          <a:p>
            <a:pPr eaLnBrk="1" hangingPunct="1"/>
            <a:r>
              <a:rPr lang="ru-RU" altLang="ru-RU" sz="2800">
                <a:latin typeface="Times New Roman" panose="02020603050405020304" pitchFamily="18" charset="0"/>
                <a:cs typeface="Times New Roman" panose="02020603050405020304" pitchFamily="18" charset="0"/>
              </a:rPr>
              <a:t>Недостаточное финансирование</a:t>
            </a:r>
          </a:p>
          <a:p>
            <a:pPr eaLnBrk="1" hangingPunct="1"/>
            <a:r>
              <a:rPr lang="ru-RU" altLang="ru-RU" sz="2800">
                <a:latin typeface="Times New Roman" panose="02020603050405020304" pitchFamily="18" charset="0"/>
                <a:cs typeface="Times New Roman" panose="02020603050405020304" pitchFamily="18" charset="0"/>
              </a:rPr>
              <a:t>Низкая посетительская способность</a:t>
            </a:r>
          </a:p>
          <a:p>
            <a:pPr eaLnBrk="1" hangingPunct="1">
              <a:buFont typeface="Wingdings" panose="05000000000000000000" pitchFamily="2" charset="2"/>
              <a:buNone/>
            </a:pPr>
            <a:r>
              <a:rPr lang="ru-RU" altLang="ru-RU" sz="2800" b="1">
                <a:latin typeface="Times New Roman" panose="02020603050405020304" pitchFamily="18" charset="0"/>
                <a:cs typeface="Times New Roman" panose="02020603050405020304" pitchFamily="18" charset="0"/>
              </a:rPr>
              <a:t>Школьные галереи</a:t>
            </a:r>
          </a:p>
          <a:p>
            <a:pPr eaLnBrk="1" hangingPunct="1"/>
            <a:r>
              <a:rPr lang="ru-RU" altLang="ru-RU" sz="2800">
                <a:latin typeface="Times New Roman" panose="02020603050405020304" pitchFamily="18" charset="0"/>
                <a:cs typeface="Times New Roman" panose="02020603050405020304" pitchFamily="18" charset="0"/>
              </a:rPr>
              <a:t>Недостаточное количество авторов </a:t>
            </a:r>
          </a:p>
          <a:p>
            <a:pPr eaLnBrk="1" hangingPunct="1"/>
            <a:r>
              <a:rPr lang="ru-RU" altLang="ru-RU" sz="2800">
                <a:latin typeface="Times New Roman" panose="02020603050405020304" pitchFamily="18" charset="0"/>
                <a:cs typeface="Times New Roman" panose="02020603050405020304" pitchFamily="18" charset="0"/>
              </a:rPr>
              <a:t>Популярность выставок</a:t>
            </a:r>
          </a:p>
        </p:txBody>
      </p:sp>
      <p:pic>
        <p:nvPicPr>
          <p:cNvPr id="20484" name="Picture 5">
            <a:extLst>
              <a:ext uri="{FF2B5EF4-FFF2-40B4-BE49-F238E27FC236}">
                <a16:creationId xmlns:a16="http://schemas.microsoft.com/office/drawing/2014/main" id="{43757CA7-F1CA-C1F7-8114-5E5B005A2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489" y="5013326"/>
            <a:ext cx="2016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ru-RU"/>
              <a:t>Рынки сбыта продукции</a:t>
            </a:r>
            <a:endParaRPr/>
          </a:p>
        </p:txBody>
      </p:sp>
      <p:grpSp>
        <p:nvGrpSpPr>
          <p:cNvPr id="174" name="Google Shape;174;p22"/>
          <p:cNvGrpSpPr/>
          <p:nvPr/>
        </p:nvGrpSpPr>
        <p:grpSpPr>
          <a:xfrm>
            <a:off x="1295401" y="3244648"/>
            <a:ext cx="4718049" cy="2629305"/>
            <a:chOff x="1" y="1384"/>
            <a:chExt cx="4718049" cy="2629305"/>
          </a:xfrm>
        </p:grpSpPr>
        <p:sp>
          <p:nvSpPr>
            <p:cNvPr id="175" name="Google Shape;175;p22"/>
            <p:cNvSpPr/>
            <p:nvPr/>
          </p:nvSpPr>
          <p:spPr>
            <a:xfrm rot="5400000">
              <a:off x="-152102" y="153487"/>
              <a:ext cx="1014017" cy="709812"/>
            </a:xfrm>
            <a:prstGeom prst="chevron">
              <a:avLst>
                <a:gd name="adj" fmla="val 50000"/>
              </a:avLst>
            </a:prstGeom>
            <a:solidFill>
              <a:srgbClr val="ECC38C"/>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txBox="1"/>
            <p:nvPr/>
          </p:nvSpPr>
          <p:spPr>
            <a:xfrm>
              <a:off x="1" y="356290"/>
              <a:ext cx="709812" cy="304205"/>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None/>
              </a:pPr>
              <a:r>
                <a:rPr lang="ru-RU" sz="2100" b="0" i="0" u="none" strike="noStrike" cap="none">
                  <a:solidFill>
                    <a:schemeClr val="lt1"/>
                  </a:solidFill>
                  <a:latin typeface="Garamond"/>
                  <a:ea typeface="Garamond"/>
                  <a:cs typeface="Garamond"/>
                  <a:sym typeface="Garamond"/>
                </a:rPr>
                <a:t>1</a:t>
              </a:r>
              <a:endParaRPr sz="2100" b="0" i="0" u="none" strike="noStrike" cap="none">
                <a:solidFill>
                  <a:schemeClr val="lt1"/>
                </a:solidFill>
                <a:latin typeface="Garamond"/>
                <a:ea typeface="Garamond"/>
                <a:cs typeface="Garamond"/>
                <a:sym typeface="Garamond"/>
              </a:endParaRPr>
            </a:p>
          </p:txBody>
        </p:sp>
        <p:sp>
          <p:nvSpPr>
            <p:cNvPr id="177" name="Google Shape;177;p22"/>
            <p:cNvSpPr/>
            <p:nvPr/>
          </p:nvSpPr>
          <p:spPr>
            <a:xfrm rot="5400000">
              <a:off x="2384375" y="-1673178"/>
              <a:ext cx="659111" cy="4008237"/>
            </a:xfrm>
            <a:prstGeom prst="round2SameRect">
              <a:avLst>
                <a:gd name="adj1" fmla="val 16667"/>
                <a:gd name="adj2" fmla="val 0"/>
              </a:avLst>
            </a:prstGeom>
            <a:solidFill>
              <a:schemeClr val="lt1">
                <a:alpha val="89803"/>
              </a:schemeClr>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txBox="1"/>
            <p:nvPr/>
          </p:nvSpPr>
          <p:spPr>
            <a:xfrm>
              <a:off x="709813" y="33559"/>
              <a:ext cx="3976062" cy="594761"/>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Супермаркеты</a:t>
              </a:r>
              <a:endParaRPr sz="2000" b="0" i="0" u="none" strike="noStrike" cap="none">
                <a:solidFill>
                  <a:schemeClr val="dk1"/>
                </a:solidFill>
                <a:latin typeface="Garamond"/>
                <a:ea typeface="Garamond"/>
                <a:cs typeface="Garamond"/>
                <a:sym typeface="Garamond"/>
              </a:endParaRPr>
            </a:p>
            <a:p>
              <a:pPr marL="228600" marR="0" lvl="1" indent="-228600" algn="l" rtl="0">
                <a:lnSpc>
                  <a:spcPct val="90000"/>
                </a:lnSpc>
                <a:spcBef>
                  <a:spcPts val="30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Гипермаркеты</a:t>
              </a:r>
              <a:endParaRPr sz="2000" b="0" i="0" u="none" strike="noStrike" cap="none">
                <a:solidFill>
                  <a:schemeClr val="dk1"/>
                </a:solidFill>
                <a:latin typeface="Garamond"/>
                <a:ea typeface="Garamond"/>
                <a:cs typeface="Garamond"/>
                <a:sym typeface="Garamond"/>
              </a:endParaRPr>
            </a:p>
          </p:txBody>
        </p:sp>
        <p:sp>
          <p:nvSpPr>
            <p:cNvPr id="179" name="Google Shape;179;p22"/>
            <p:cNvSpPr/>
            <p:nvPr/>
          </p:nvSpPr>
          <p:spPr>
            <a:xfrm rot="5400000">
              <a:off x="-152102" y="961131"/>
              <a:ext cx="1014017" cy="709812"/>
            </a:xfrm>
            <a:prstGeom prst="chevron">
              <a:avLst>
                <a:gd name="adj" fmla="val 50000"/>
              </a:avLst>
            </a:prstGeom>
            <a:solidFill>
              <a:srgbClr val="ECC38C"/>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txBox="1"/>
            <p:nvPr/>
          </p:nvSpPr>
          <p:spPr>
            <a:xfrm>
              <a:off x="1" y="1163934"/>
              <a:ext cx="709812" cy="304205"/>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None/>
              </a:pPr>
              <a:r>
                <a:rPr lang="ru-RU" sz="2100" b="0" i="0" u="none" strike="noStrike" cap="none">
                  <a:solidFill>
                    <a:schemeClr val="lt1"/>
                  </a:solidFill>
                  <a:latin typeface="Garamond"/>
                  <a:ea typeface="Garamond"/>
                  <a:cs typeface="Garamond"/>
                  <a:sym typeface="Garamond"/>
                </a:rPr>
                <a:t>2</a:t>
              </a:r>
              <a:endParaRPr sz="2100" b="0" i="0" u="none" strike="noStrike" cap="none">
                <a:solidFill>
                  <a:schemeClr val="lt1"/>
                </a:solidFill>
                <a:latin typeface="Garamond"/>
                <a:ea typeface="Garamond"/>
                <a:cs typeface="Garamond"/>
                <a:sym typeface="Garamond"/>
              </a:endParaRPr>
            </a:p>
          </p:txBody>
        </p:sp>
        <p:sp>
          <p:nvSpPr>
            <p:cNvPr id="181" name="Google Shape;181;p22"/>
            <p:cNvSpPr/>
            <p:nvPr/>
          </p:nvSpPr>
          <p:spPr>
            <a:xfrm rot="5400000">
              <a:off x="2384375" y="-865534"/>
              <a:ext cx="659111" cy="4008237"/>
            </a:xfrm>
            <a:prstGeom prst="round2SameRect">
              <a:avLst>
                <a:gd name="adj1" fmla="val 16667"/>
                <a:gd name="adj2" fmla="val 0"/>
              </a:avLst>
            </a:prstGeom>
            <a:solidFill>
              <a:schemeClr val="lt1">
                <a:alpha val="89803"/>
              </a:schemeClr>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txBox="1"/>
            <p:nvPr/>
          </p:nvSpPr>
          <p:spPr>
            <a:xfrm>
              <a:off x="709813" y="841203"/>
              <a:ext cx="3976062" cy="594761"/>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Кафе</a:t>
              </a:r>
              <a:endParaRPr sz="2000" b="0" i="0" u="none" strike="noStrike" cap="none">
                <a:solidFill>
                  <a:schemeClr val="dk1"/>
                </a:solidFill>
                <a:latin typeface="Garamond"/>
                <a:ea typeface="Garamond"/>
                <a:cs typeface="Garamond"/>
                <a:sym typeface="Garamond"/>
              </a:endParaRPr>
            </a:p>
            <a:p>
              <a:pPr marL="228600" marR="0" lvl="1" indent="-228600" algn="l" rtl="0">
                <a:lnSpc>
                  <a:spcPct val="90000"/>
                </a:lnSpc>
                <a:spcBef>
                  <a:spcPts val="30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Рестораны</a:t>
              </a:r>
              <a:endParaRPr sz="2000" b="0" i="0" u="none" strike="noStrike" cap="none">
                <a:solidFill>
                  <a:schemeClr val="dk1"/>
                </a:solidFill>
                <a:latin typeface="Garamond"/>
                <a:ea typeface="Garamond"/>
                <a:cs typeface="Garamond"/>
                <a:sym typeface="Garamond"/>
              </a:endParaRPr>
            </a:p>
          </p:txBody>
        </p:sp>
        <p:sp>
          <p:nvSpPr>
            <p:cNvPr id="183" name="Google Shape;183;p22"/>
            <p:cNvSpPr/>
            <p:nvPr/>
          </p:nvSpPr>
          <p:spPr>
            <a:xfrm rot="5400000">
              <a:off x="-152102" y="1768775"/>
              <a:ext cx="1014017" cy="709812"/>
            </a:xfrm>
            <a:prstGeom prst="chevron">
              <a:avLst>
                <a:gd name="adj" fmla="val 50000"/>
              </a:avLst>
            </a:prstGeom>
            <a:solidFill>
              <a:srgbClr val="ECC38C"/>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2"/>
            <p:cNvSpPr txBox="1"/>
            <p:nvPr/>
          </p:nvSpPr>
          <p:spPr>
            <a:xfrm>
              <a:off x="1" y="1971578"/>
              <a:ext cx="709812" cy="304205"/>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None/>
              </a:pPr>
              <a:r>
                <a:rPr lang="ru-RU" sz="2100" b="0" i="0" u="none" strike="noStrike" cap="none">
                  <a:solidFill>
                    <a:schemeClr val="lt1"/>
                  </a:solidFill>
                  <a:latin typeface="Garamond"/>
                  <a:ea typeface="Garamond"/>
                  <a:cs typeface="Garamond"/>
                  <a:sym typeface="Garamond"/>
                </a:rPr>
                <a:t>3</a:t>
              </a:r>
              <a:endParaRPr sz="2100" b="0" i="0" u="none" strike="noStrike" cap="none">
                <a:solidFill>
                  <a:schemeClr val="lt1"/>
                </a:solidFill>
                <a:latin typeface="Garamond"/>
                <a:ea typeface="Garamond"/>
                <a:cs typeface="Garamond"/>
                <a:sym typeface="Garamond"/>
              </a:endParaRPr>
            </a:p>
          </p:txBody>
        </p:sp>
        <p:sp>
          <p:nvSpPr>
            <p:cNvPr id="185" name="Google Shape;185;p22"/>
            <p:cNvSpPr/>
            <p:nvPr/>
          </p:nvSpPr>
          <p:spPr>
            <a:xfrm rot="5400000">
              <a:off x="2384375" y="-57890"/>
              <a:ext cx="659111" cy="4008237"/>
            </a:xfrm>
            <a:prstGeom prst="round2SameRect">
              <a:avLst>
                <a:gd name="adj1" fmla="val 16667"/>
                <a:gd name="adj2" fmla="val 0"/>
              </a:avLst>
            </a:prstGeom>
            <a:solidFill>
              <a:schemeClr val="lt1">
                <a:alpha val="89803"/>
              </a:schemeClr>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txBox="1"/>
            <p:nvPr/>
          </p:nvSpPr>
          <p:spPr>
            <a:xfrm>
              <a:off x="709813" y="1648847"/>
              <a:ext cx="3976062" cy="594761"/>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Санатории</a:t>
              </a:r>
              <a:endParaRPr sz="2000" b="0" i="0" u="none" strike="noStrike" cap="none">
                <a:solidFill>
                  <a:schemeClr val="dk1"/>
                </a:solidFill>
                <a:latin typeface="Garamond"/>
                <a:ea typeface="Garamond"/>
                <a:cs typeface="Garamond"/>
                <a:sym typeface="Garamond"/>
              </a:endParaRPr>
            </a:p>
            <a:p>
              <a:pPr marL="228600" marR="0" lvl="1" indent="-228600" algn="l" rtl="0">
                <a:lnSpc>
                  <a:spcPct val="90000"/>
                </a:lnSpc>
                <a:spcBef>
                  <a:spcPts val="30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Базы отдыха</a:t>
              </a:r>
              <a:endParaRPr sz="2000" b="0" i="0" u="none" strike="noStrike" cap="none">
                <a:solidFill>
                  <a:schemeClr val="dk1"/>
                </a:solidFill>
                <a:latin typeface="Garamond"/>
                <a:ea typeface="Garamond"/>
                <a:cs typeface="Garamond"/>
                <a:sym typeface="Garamond"/>
              </a:endParaRPr>
            </a:p>
          </p:txBody>
        </p:sp>
      </p:grpSp>
      <p:grpSp>
        <p:nvGrpSpPr>
          <p:cNvPr id="187" name="Google Shape;187;p22"/>
          <p:cNvGrpSpPr/>
          <p:nvPr/>
        </p:nvGrpSpPr>
        <p:grpSpPr>
          <a:xfrm>
            <a:off x="6180139" y="3244648"/>
            <a:ext cx="4718049" cy="2629305"/>
            <a:chOff x="1" y="1384"/>
            <a:chExt cx="4718049" cy="2629305"/>
          </a:xfrm>
        </p:grpSpPr>
        <p:sp>
          <p:nvSpPr>
            <p:cNvPr id="188" name="Google Shape;188;p22"/>
            <p:cNvSpPr/>
            <p:nvPr/>
          </p:nvSpPr>
          <p:spPr>
            <a:xfrm rot="5400000">
              <a:off x="-152102" y="153487"/>
              <a:ext cx="1014017" cy="709812"/>
            </a:xfrm>
            <a:prstGeom prst="chevron">
              <a:avLst>
                <a:gd name="adj" fmla="val 50000"/>
              </a:avLst>
            </a:prstGeom>
            <a:solidFill>
              <a:srgbClr val="ECC38C"/>
            </a:solidFill>
            <a:ln w="15875" cap="flat" cmpd="sng">
              <a:solidFill>
                <a:srgbClr val="F2D6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2"/>
            <p:cNvSpPr txBox="1"/>
            <p:nvPr/>
          </p:nvSpPr>
          <p:spPr>
            <a:xfrm>
              <a:off x="1" y="356290"/>
              <a:ext cx="709812" cy="304205"/>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None/>
              </a:pPr>
              <a:r>
                <a:rPr lang="ru-RU" sz="2100" b="0" i="0" u="none" strike="noStrike" cap="none">
                  <a:solidFill>
                    <a:schemeClr val="lt1"/>
                  </a:solidFill>
                  <a:latin typeface="Garamond"/>
                  <a:ea typeface="Garamond"/>
                  <a:cs typeface="Garamond"/>
                  <a:sym typeface="Garamond"/>
                </a:rPr>
                <a:t>4</a:t>
              </a:r>
              <a:endParaRPr sz="2100" b="0" i="0" u="none" strike="noStrike" cap="none">
                <a:solidFill>
                  <a:schemeClr val="lt1"/>
                </a:solidFill>
                <a:latin typeface="Garamond"/>
                <a:ea typeface="Garamond"/>
                <a:cs typeface="Garamond"/>
                <a:sym typeface="Garamond"/>
              </a:endParaRPr>
            </a:p>
          </p:txBody>
        </p:sp>
        <p:sp>
          <p:nvSpPr>
            <p:cNvPr id="190" name="Google Shape;190;p22"/>
            <p:cNvSpPr/>
            <p:nvPr/>
          </p:nvSpPr>
          <p:spPr>
            <a:xfrm rot="5400000">
              <a:off x="2384375" y="-1673178"/>
              <a:ext cx="659111" cy="4008237"/>
            </a:xfrm>
            <a:prstGeom prst="round2SameRect">
              <a:avLst>
                <a:gd name="adj1" fmla="val 16667"/>
                <a:gd name="adj2" fmla="val 0"/>
              </a:avLst>
            </a:prstGeom>
            <a:solidFill>
              <a:schemeClr val="lt1">
                <a:alpha val="89803"/>
              </a:schemeClr>
            </a:solidFill>
            <a:ln w="15875" cap="flat" cmpd="sng">
              <a:solidFill>
                <a:srgbClr val="ECC3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2"/>
            <p:cNvSpPr txBox="1"/>
            <p:nvPr/>
          </p:nvSpPr>
          <p:spPr>
            <a:xfrm>
              <a:off x="709813" y="33559"/>
              <a:ext cx="3976062" cy="594761"/>
            </a:xfrm>
            <a:prstGeom prst="rect">
              <a:avLst/>
            </a:prstGeom>
            <a:noFill/>
            <a:ln>
              <a:noFill/>
            </a:ln>
          </p:spPr>
          <p:txBody>
            <a:bodyPr spcFirstLastPara="1" wrap="square" lIns="142225" tIns="12700" rIns="12700" bIns="12700" anchor="ctr" anchorCtr="0">
              <a:noAutofit/>
            </a:bodyPr>
            <a:lstStyle/>
            <a:p>
              <a:pPr marL="228600" marR="0" lvl="1" indent="-228600" algn="l" rtl="0">
                <a:lnSpc>
                  <a:spcPct val="90000"/>
                </a:lnSpc>
                <a:spcBef>
                  <a:spcPts val="0"/>
                </a:spcBef>
                <a:spcAft>
                  <a:spcPts val="0"/>
                </a:spcAft>
                <a:buClr>
                  <a:schemeClr val="dk1"/>
                </a:buClr>
                <a:buSzPts val="2000"/>
                <a:buFont typeface="Garamond"/>
                <a:buChar char="•"/>
              </a:pPr>
              <a:r>
                <a:rPr lang="ru-RU" sz="2000" b="0" i="0" u="none" strike="noStrike" cap="none">
                  <a:solidFill>
                    <a:schemeClr val="dk1"/>
                  </a:solidFill>
                  <a:latin typeface="Garamond"/>
                  <a:ea typeface="Garamond"/>
                  <a:cs typeface="Garamond"/>
                  <a:sym typeface="Garamond"/>
                </a:rPr>
                <a:t>Личная точка сбыта продукции</a:t>
              </a:r>
              <a:endParaRPr sz="2000" b="0" i="0" u="none" strike="noStrike" cap="none">
                <a:solidFill>
                  <a:schemeClr val="dk1"/>
                </a:solidFill>
                <a:latin typeface="Garamond"/>
                <a:ea typeface="Garamond"/>
                <a:cs typeface="Garamond"/>
                <a:sym typeface="Garamond"/>
              </a:endParaRPr>
            </a:p>
          </p:txBody>
        </p:sp>
        <p:sp>
          <p:nvSpPr>
            <p:cNvPr id="192" name="Google Shape;192;p22"/>
            <p:cNvSpPr/>
            <p:nvPr/>
          </p:nvSpPr>
          <p:spPr>
            <a:xfrm rot="5400000">
              <a:off x="-152102" y="961131"/>
              <a:ext cx="1014017" cy="709812"/>
            </a:xfrm>
            <a:prstGeom prst="chevron">
              <a:avLst>
                <a:gd name="adj" fmla="val 50000"/>
              </a:avLst>
            </a:prstGeom>
            <a:solidFill>
              <a:schemeClr val="l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txBox="1"/>
            <p:nvPr/>
          </p:nvSpPr>
          <p:spPr>
            <a:xfrm>
              <a:off x="1" y="1163934"/>
              <a:ext cx="709812" cy="304205"/>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None/>
              </a:pPr>
              <a:r>
                <a:rPr lang="ru-RU" sz="2100" b="0" i="0" u="none" strike="noStrike" cap="none">
                  <a:solidFill>
                    <a:schemeClr val="lt1"/>
                  </a:solidFill>
                  <a:latin typeface="Garamond"/>
                  <a:ea typeface="Garamond"/>
                  <a:cs typeface="Garamond"/>
                  <a:sym typeface="Garamond"/>
                </a:rPr>
                <a:t>5</a:t>
              </a:r>
              <a:endParaRPr sz="2100" b="0" i="0" u="none" strike="noStrike" cap="none">
                <a:solidFill>
                  <a:schemeClr val="lt1"/>
                </a:solidFill>
                <a:latin typeface="Garamond"/>
                <a:ea typeface="Garamond"/>
                <a:cs typeface="Garamond"/>
                <a:sym typeface="Garamond"/>
              </a:endParaRPr>
            </a:p>
          </p:txBody>
        </p:sp>
        <p:sp>
          <p:nvSpPr>
            <p:cNvPr id="194" name="Google Shape;194;p22"/>
            <p:cNvSpPr/>
            <p:nvPr/>
          </p:nvSpPr>
          <p:spPr>
            <a:xfrm rot="5400000">
              <a:off x="2384375" y="-865534"/>
              <a:ext cx="659111" cy="4008237"/>
            </a:xfrm>
            <a:prstGeom prst="round2SameRect">
              <a:avLst>
                <a:gd name="adj1" fmla="val 16667"/>
                <a:gd name="adj2" fmla="val 0"/>
              </a:avLst>
            </a:prstGeom>
            <a:solidFill>
              <a:schemeClr val="lt1">
                <a:alpha val="89803"/>
              </a:scheme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2"/>
            <p:cNvSpPr/>
            <p:nvPr/>
          </p:nvSpPr>
          <p:spPr>
            <a:xfrm rot="5400000">
              <a:off x="-152102" y="1768775"/>
              <a:ext cx="1014017" cy="709812"/>
            </a:xfrm>
            <a:prstGeom prst="chevron">
              <a:avLst>
                <a:gd name="adj" fmla="val 50000"/>
              </a:avLst>
            </a:prstGeom>
            <a:solidFill>
              <a:schemeClr val="l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txBox="1"/>
            <p:nvPr/>
          </p:nvSpPr>
          <p:spPr>
            <a:xfrm>
              <a:off x="1" y="1971578"/>
              <a:ext cx="709812" cy="304205"/>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1900" b="0" i="0" u="none" strike="noStrike" cap="none">
                <a:solidFill>
                  <a:schemeClr val="lt1"/>
                </a:solidFill>
                <a:latin typeface="Garamond"/>
                <a:ea typeface="Garamond"/>
                <a:cs typeface="Garamond"/>
                <a:sym typeface="Garamond"/>
              </a:endParaRPr>
            </a:p>
          </p:txBody>
        </p:sp>
        <p:sp>
          <p:nvSpPr>
            <p:cNvPr id="197" name="Google Shape;197;p22"/>
            <p:cNvSpPr/>
            <p:nvPr/>
          </p:nvSpPr>
          <p:spPr>
            <a:xfrm rot="5400000">
              <a:off x="2382772" y="-101477"/>
              <a:ext cx="659111" cy="4008237"/>
            </a:xfrm>
            <a:prstGeom prst="round2SameRect">
              <a:avLst>
                <a:gd name="adj1" fmla="val 16667"/>
                <a:gd name="adj2" fmla="val 0"/>
              </a:avLst>
            </a:prstGeom>
            <a:solidFill>
              <a:schemeClr val="lt1">
                <a:alpha val="89803"/>
              </a:schemeClr>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2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D87D1E-8BAC-7077-32CE-9A377FBFFA11}"/>
              </a:ext>
            </a:extLst>
          </p:cNvPr>
          <p:cNvSpPr>
            <a:spLocks noGrp="1"/>
          </p:cNvSpPr>
          <p:nvPr>
            <p:ph type="title"/>
          </p:nvPr>
        </p:nvSpPr>
        <p:spPr/>
        <p:txBody>
          <a:bodyPr>
            <a:normAutofit/>
          </a:bodyPr>
          <a:lstStyle/>
          <a:p>
            <a:pPr eaLnBrk="1" fontAlgn="auto" hangingPunct="1">
              <a:spcAft>
                <a:spcPts val="0"/>
              </a:spcAft>
              <a:defRPr/>
            </a:pPr>
            <a:r>
              <a:rPr lang="ru-RU" sz="4800" b="1" dirty="0">
                <a:latin typeface="Times New Roman" pitchFamily="18" charset="0"/>
                <a:cs typeface="Times New Roman" pitchFamily="18" charset="0"/>
              </a:rPr>
              <a:t>Результаты исследования </a:t>
            </a:r>
          </a:p>
        </p:txBody>
      </p:sp>
      <p:graphicFrame>
        <p:nvGraphicFramePr>
          <p:cNvPr id="21507" name="Содержимое 6">
            <a:extLst>
              <a:ext uri="{FF2B5EF4-FFF2-40B4-BE49-F238E27FC236}">
                <a16:creationId xmlns:a16="http://schemas.microsoft.com/office/drawing/2014/main" id="{D51D138B-74E1-5A9B-18CB-DD82BA0A4B91}"/>
              </a:ext>
            </a:extLst>
          </p:cNvPr>
          <p:cNvGraphicFramePr>
            <a:graphicFrameLocks noGrp="1"/>
          </p:cNvGraphicFramePr>
          <p:nvPr>
            <p:ph sz="quarter" idx="1"/>
          </p:nvPr>
        </p:nvGraphicFramePr>
        <p:xfrm>
          <a:off x="1847850" y="1557339"/>
          <a:ext cx="8072438" cy="4873625"/>
        </p:xfrm>
        <a:graphic>
          <a:graphicData uri="http://schemas.openxmlformats.org/presentationml/2006/ole">
            <mc:AlternateContent xmlns:mc="http://schemas.openxmlformats.org/markup-compatibility/2006">
              <mc:Choice xmlns:v="urn:schemas-microsoft-com:vml" Requires="v">
                <p:oleObj r:id="rId2" imgW="8071804" imgH="4871126" progId="Excel.Chart.8">
                  <p:embed/>
                </p:oleObj>
              </mc:Choice>
              <mc:Fallback>
                <p:oleObj r:id="rId2" imgW="8071804" imgH="4871126" progId="Excel.Chart.8">
                  <p:embed/>
                  <p:pic>
                    <p:nvPicPr>
                      <p:cNvPr id="21507" name="Содержимое 6">
                        <a:extLst>
                          <a:ext uri="{FF2B5EF4-FFF2-40B4-BE49-F238E27FC236}">
                            <a16:creationId xmlns:a16="http://schemas.microsoft.com/office/drawing/2014/main" id="{D51D138B-74E1-5A9B-18CB-DD82BA0A4B91}"/>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557339"/>
                        <a:ext cx="8072438"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Содержимое 3">
            <a:extLst>
              <a:ext uri="{FF2B5EF4-FFF2-40B4-BE49-F238E27FC236}">
                <a16:creationId xmlns:a16="http://schemas.microsoft.com/office/drawing/2014/main" id="{5EF1D5CC-C2A5-A14D-4C50-5FF96FBE6A84}"/>
              </a:ext>
            </a:extLst>
          </p:cNvPr>
          <p:cNvGraphicFramePr>
            <a:graphicFrameLocks noGrp="1"/>
          </p:cNvGraphicFramePr>
          <p:nvPr>
            <p:ph sz="quarter" idx="1"/>
          </p:nvPr>
        </p:nvGraphicFramePr>
        <p:xfrm>
          <a:off x="1981200" y="1600201"/>
          <a:ext cx="7467600" cy="4873625"/>
        </p:xfrm>
        <a:graphic>
          <a:graphicData uri="http://schemas.openxmlformats.org/presentationml/2006/ole">
            <mc:AlternateContent xmlns:mc="http://schemas.openxmlformats.org/markup-compatibility/2006">
              <mc:Choice xmlns:v="urn:schemas-microsoft-com:vml" Requires="v">
                <p:oleObj r:id="rId2" imgW="7468247" imgH="4871126" progId="Excel.Chart.8">
                  <p:embed/>
                </p:oleObj>
              </mc:Choice>
              <mc:Fallback>
                <p:oleObj r:id="rId2" imgW="7468247" imgH="4871126" progId="Excel.Chart.8">
                  <p:embed/>
                  <p:pic>
                    <p:nvPicPr>
                      <p:cNvPr id="22530" name="Содержимое 3">
                        <a:extLst>
                          <a:ext uri="{FF2B5EF4-FFF2-40B4-BE49-F238E27FC236}">
                            <a16:creationId xmlns:a16="http://schemas.microsoft.com/office/drawing/2014/main" id="{5EF1D5CC-C2A5-A14D-4C50-5FF96FBE6A84}"/>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0201"/>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1" name="Диаграмма 4">
            <a:extLst>
              <a:ext uri="{FF2B5EF4-FFF2-40B4-BE49-F238E27FC236}">
                <a16:creationId xmlns:a16="http://schemas.microsoft.com/office/drawing/2014/main" id="{BC51886F-AD0C-2C5E-A82D-E793A6109221}"/>
              </a:ext>
            </a:extLst>
          </p:cNvPr>
          <p:cNvGraphicFramePr>
            <a:graphicFrameLocks/>
          </p:cNvGraphicFramePr>
          <p:nvPr/>
        </p:nvGraphicFramePr>
        <p:xfrm>
          <a:off x="1524000" y="765176"/>
          <a:ext cx="8820150" cy="5184775"/>
        </p:xfrm>
        <a:graphic>
          <a:graphicData uri="http://schemas.openxmlformats.org/presentationml/2006/ole">
            <mc:AlternateContent xmlns:mc="http://schemas.openxmlformats.org/markup-compatibility/2006">
              <mc:Choice xmlns:v="urn:schemas-microsoft-com:vml" Requires="v">
                <p:oleObj name="Диаграмма" r:id="rId4" imgW="9784928" imgH="5645385" progId="Excel.Chart.8">
                  <p:embed/>
                </p:oleObj>
              </mc:Choice>
              <mc:Fallback>
                <p:oleObj name="Диаграмма" r:id="rId4" imgW="9784928" imgH="5645385" progId="Excel.Chart.8">
                  <p:embed/>
                  <p:pic>
                    <p:nvPicPr>
                      <p:cNvPr id="22531" name="Диаграмма 4">
                        <a:extLst>
                          <a:ext uri="{FF2B5EF4-FFF2-40B4-BE49-F238E27FC236}">
                            <a16:creationId xmlns:a16="http://schemas.microsoft.com/office/drawing/2014/main" id="{BC51886F-AD0C-2C5E-A82D-E793A610922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5176"/>
                        <a:ext cx="88201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Содержимое 3">
            <a:extLst>
              <a:ext uri="{FF2B5EF4-FFF2-40B4-BE49-F238E27FC236}">
                <a16:creationId xmlns:a16="http://schemas.microsoft.com/office/drawing/2014/main" id="{EBBF9E8C-A684-F697-8297-26F14A014A95}"/>
              </a:ext>
            </a:extLst>
          </p:cNvPr>
          <p:cNvGraphicFramePr>
            <a:graphicFrameLocks noGrp="1"/>
          </p:cNvGraphicFramePr>
          <p:nvPr>
            <p:ph sz="quarter" idx="1"/>
          </p:nvPr>
        </p:nvGraphicFramePr>
        <p:xfrm>
          <a:off x="1981201" y="571501"/>
          <a:ext cx="8043863" cy="5902325"/>
        </p:xfrm>
        <a:graphic>
          <a:graphicData uri="http://schemas.openxmlformats.org/presentationml/2006/ole">
            <mc:AlternateContent xmlns:mc="http://schemas.openxmlformats.org/markup-compatibility/2006">
              <mc:Choice xmlns:v="urn:schemas-microsoft-com:vml" Requires="v">
                <p:oleObj r:id="rId2" imgW="8047417" imgH="5901439" progId="Excel.Chart.8">
                  <p:embed/>
                </p:oleObj>
              </mc:Choice>
              <mc:Fallback>
                <p:oleObj r:id="rId2" imgW="8047417" imgH="5901439" progId="Excel.Chart.8">
                  <p:embed/>
                  <p:pic>
                    <p:nvPicPr>
                      <p:cNvPr id="23554" name="Содержимое 3">
                        <a:extLst>
                          <a:ext uri="{FF2B5EF4-FFF2-40B4-BE49-F238E27FC236}">
                            <a16:creationId xmlns:a16="http://schemas.microsoft.com/office/drawing/2014/main" id="{EBBF9E8C-A684-F697-8297-26F14A014A95}"/>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571501"/>
                        <a:ext cx="8043863"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Содержимое 3">
            <a:extLst>
              <a:ext uri="{FF2B5EF4-FFF2-40B4-BE49-F238E27FC236}">
                <a16:creationId xmlns:a16="http://schemas.microsoft.com/office/drawing/2014/main" id="{F3EFBC4E-8FF6-3EC3-C010-FBD0BDBEBD1C}"/>
              </a:ext>
            </a:extLst>
          </p:cNvPr>
          <p:cNvGraphicFramePr>
            <a:graphicFrameLocks noGrp="1"/>
          </p:cNvGraphicFramePr>
          <p:nvPr>
            <p:ph sz="quarter" idx="1"/>
          </p:nvPr>
        </p:nvGraphicFramePr>
        <p:xfrm>
          <a:off x="2063750" y="333375"/>
          <a:ext cx="7043738" cy="5214938"/>
        </p:xfrm>
        <a:graphic>
          <a:graphicData uri="http://schemas.openxmlformats.org/presentationml/2006/ole">
            <mc:AlternateContent xmlns:mc="http://schemas.openxmlformats.org/markup-compatibility/2006">
              <mc:Choice xmlns:v="urn:schemas-microsoft-com:vml" Requires="v">
                <p:oleObj r:id="rId2" imgW="7041490" imgH="5212532" progId="Excel.Chart.8">
                  <p:embed/>
                </p:oleObj>
              </mc:Choice>
              <mc:Fallback>
                <p:oleObj r:id="rId2" imgW="7041490" imgH="5212532" progId="Excel.Chart.8">
                  <p:embed/>
                  <p:pic>
                    <p:nvPicPr>
                      <p:cNvPr id="24578" name="Содержимое 3">
                        <a:extLst>
                          <a:ext uri="{FF2B5EF4-FFF2-40B4-BE49-F238E27FC236}">
                            <a16:creationId xmlns:a16="http://schemas.microsoft.com/office/drawing/2014/main" id="{F3EFBC4E-8FF6-3EC3-C010-FBD0BDBEBD1C}"/>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33375"/>
                        <a:ext cx="7043738"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9C0210-02B9-F45E-3868-0077A695AF17}"/>
              </a:ext>
            </a:extLst>
          </p:cNvPr>
          <p:cNvSpPr>
            <a:spLocks noGrp="1"/>
          </p:cNvSpPr>
          <p:nvPr>
            <p:ph type="title"/>
          </p:nvPr>
        </p:nvSpPr>
        <p:spPr/>
        <p:txBody>
          <a:bodyPr/>
          <a:lstStyle/>
          <a:p>
            <a:pPr eaLnBrk="1" fontAlgn="auto" hangingPunct="1">
              <a:spcAft>
                <a:spcPts val="0"/>
              </a:spcAft>
              <a:defRPr/>
            </a:pPr>
            <a:r>
              <a:rPr lang="ru-RU" sz="4400" b="1" dirty="0">
                <a:latin typeface="Times New Roman" pitchFamily="18" charset="0"/>
                <a:cs typeface="Times New Roman" pitchFamily="18" charset="0"/>
              </a:rPr>
              <a:t>Смета</a:t>
            </a:r>
          </a:p>
        </p:txBody>
      </p:sp>
      <p:graphicFrame>
        <p:nvGraphicFramePr>
          <p:cNvPr id="22582" name="Group 54">
            <a:extLst>
              <a:ext uri="{FF2B5EF4-FFF2-40B4-BE49-F238E27FC236}">
                <a16:creationId xmlns:a16="http://schemas.microsoft.com/office/drawing/2014/main" id="{E46C9A7F-34BC-30C2-C64F-425F55D0F783}"/>
              </a:ext>
            </a:extLst>
          </p:cNvPr>
          <p:cNvGraphicFramePr>
            <a:graphicFrameLocks noGrp="1"/>
          </p:cNvGraphicFramePr>
          <p:nvPr>
            <p:ph sz="quarter" idx="1"/>
          </p:nvPr>
        </p:nvGraphicFramePr>
        <p:xfrm>
          <a:off x="1524000" y="0"/>
          <a:ext cx="9144000" cy="686435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49288">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a:ln>
                            <a:noFill/>
                          </a:ln>
                          <a:solidFill>
                            <a:srgbClr val="FFFFFF"/>
                          </a:solidFill>
                          <a:effectLst/>
                          <a:latin typeface="Century Schoolbook" panose="02040604050505020304" pitchFamily="18" charset="0"/>
                        </a:rPr>
                        <a:t>Выставочное оборудование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a:ln>
                            <a:noFill/>
                          </a:ln>
                          <a:solidFill>
                            <a:srgbClr val="FFFFFF"/>
                          </a:solidFill>
                          <a:effectLst/>
                          <a:latin typeface="Century Schoolbook" panose="02040604050505020304" pitchFamily="18" charset="0"/>
                        </a:rPr>
                        <a:t>Количество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a:ln>
                            <a:noFill/>
                          </a:ln>
                          <a:solidFill>
                            <a:srgbClr val="FFFFFF"/>
                          </a:solidFill>
                          <a:effectLst/>
                          <a:latin typeface="Century Schoolbook" panose="02040604050505020304" pitchFamily="18" charset="0"/>
                        </a:rPr>
                        <a:t>Стоимость (руб)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9288">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Стенды для выставки </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Century Schoolbook" panose="02040604050505020304" pitchFamily="18" charset="0"/>
                        </a:rPr>
                        <a:t>3 (т.к. стенды в лицее имеются в кол-ве 7 шт.)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4000*3=12000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371475">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Оргстекло для стендов</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5 шт.</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400*5=2000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r h="371475">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Глянцевая бумага</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3 шт.</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200*3=600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3"/>
                  </a:ext>
                </a:extLst>
              </a:tr>
              <a:tr h="927100">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Century Schoolbook" panose="02040604050505020304" pitchFamily="18" charset="0"/>
                        </a:rPr>
                        <a:t>Типографские услуги (печать афиш, буклетов, листовок, каталогов)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По мере надобности</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altLang="ru-RU" sz="1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2500</a:t>
                      </a:r>
                      <a:endParaRPr kumimoji="0" lang="ru-RU" altLang="ru-RU"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4"/>
                  </a:ext>
                </a:extLst>
              </a:tr>
              <a:tr h="927100">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Century Schoolbook" panose="02040604050505020304" pitchFamily="18" charset="0"/>
                        </a:rPr>
                        <a:t>Затраты на презентацию выставки (например, легкий фуршет)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По мере надобности</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2500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5"/>
                  </a:ext>
                </a:extLst>
              </a:tr>
              <a:tr h="649288">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 Светильники для подсветки стендов </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5 шт.</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300*5=1500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6"/>
                  </a:ext>
                </a:extLst>
              </a:tr>
              <a:tr h="371475">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Century Schoolbook" panose="02040604050505020304" pitchFamily="18" charset="0"/>
                        </a:rPr>
                        <a:t>Ц</a:t>
                      </a:r>
                      <a:r>
                        <a:rPr kumimoji="0" lang="en-GB" altLang="ru-RU" sz="1800" b="0" i="0" u="none" strike="noStrike" cap="none" normalizeH="0" baseline="0">
                          <a:ln>
                            <a:noFill/>
                          </a:ln>
                          <a:solidFill>
                            <a:srgbClr val="000000"/>
                          </a:solidFill>
                          <a:effectLst/>
                          <a:latin typeface="Century Schoolbook" panose="02040604050505020304" pitchFamily="18" charset="0"/>
                        </a:rPr>
                        <a:t>ветные картриджи</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3шт/полгода</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600*3=1800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7"/>
                  </a:ext>
                </a:extLst>
              </a:tr>
              <a:tr h="371475">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Канцтовары </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По мере надобности</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1000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8"/>
                  </a:ext>
                </a:extLst>
              </a:tr>
              <a:tr h="1204913">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Century Schoolbook" panose="02040604050505020304" pitchFamily="18" charset="0"/>
                        </a:rPr>
                        <a:t>Хоз. материалы (например, бечевка, гвозди, средства для ухода за стендами)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По мере надобности</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a:ln>
                            <a:noFill/>
                          </a:ln>
                          <a:solidFill>
                            <a:srgbClr val="000000"/>
                          </a:solidFill>
                          <a:effectLst/>
                          <a:latin typeface="Century Schoolbook" panose="02040604050505020304" pitchFamily="18" charset="0"/>
                        </a:rPr>
                        <a:t>500</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9"/>
                  </a:ext>
                </a:extLst>
              </a:tr>
              <a:tr h="371475">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a:ln>
                            <a:noFill/>
                          </a:ln>
                          <a:solidFill>
                            <a:srgbClr val="000000"/>
                          </a:solidFill>
                          <a:effectLst/>
                          <a:latin typeface="Century Schoolbook" panose="02040604050505020304" pitchFamily="18" charset="0"/>
                        </a:rPr>
                        <a:t>Итого: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lvl1pPr algn="l">
                        <a:spcBef>
                          <a:spcPts val="600"/>
                        </a:spcBef>
                        <a:buClr>
                          <a:schemeClr val="accent1"/>
                        </a:buClr>
                        <a:buSzPct val="70000"/>
                        <a:buFont typeface="Wingdings" panose="05000000000000000000" pitchFamily="2" charset="2"/>
                        <a:defRPr sz="2000">
                          <a:solidFill>
                            <a:schemeClr val="tx1"/>
                          </a:solidFill>
                          <a:latin typeface="Century Schoolbook" panose="02040604050505020304" pitchFamily="18" charset="0"/>
                        </a:defRPr>
                      </a:lvl1pPr>
                      <a:lvl2pPr marL="742950" indent="-285750" algn="l">
                        <a:spcBef>
                          <a:spcPct val="20000"/>
                        </a:spcBef>
                        <a:buClr>
                          <a:schemeClr val="accent1"/>
                        </a:buClr>
                        <a:buSzPct val="80000"/>
                        <a:buFont typeface="Wingdings 2" panose="05020102010507070707" pitchFamily="18" charset="2"/>
                        <a:defRPr sz="1900">
                          <a:solidFill>
                            <a:schemeClr val="tx1"/>
                          </a:solidFill>
                          <a:latin typeface="Century Schoolbook" panose="02040604050505020304" pitchFamily="18" charset="0"/>
                        </a:defRPr>
                      </a:lvl2pPr>
                      <a:lvl3pPr marL="1143000" indent="-228600" algn="l">
                        <a:spcBef>
                          <a:spcPct val="20000"/>
                        </a:spcBef>
                        <a:buClr>
                          <a:srgbClr val="E0752F"/>
                        </a:buClr>
                        <a:buSzPct val="60000"/>
                        <a:buFont typeface="Wingdings" panose="05000000000000000000" pitchFamily="2" charset="2"/>
                        <a:defRPr sz="1600">
                          <a:solidFill>
                            <a:schemeClr val="tx1"/>
                          </a:solidFill>
                          <a:latin typeface="Century Schoolbook" panose="02040604050505020304" pitchFamily="18" charset="0"/>
                        </a:defRPr>
                      </a:lvl3pPr>
                      <a:lvl4pPr marL="1600200" indent="-228600" algn="l">
                        <a:spcBef>
                          <a:spcPct val="20000"/>
                        </a:spcBef>
                        <a:buClr>
                          <a:srgbClr val="FEC3AE"/>
                        </a:buClr>
                        <a:buSzPct val="60000"/>
                        <a:buFont typeface="Wingdings" panose="05000000000000000000" pitchFamily="2" charset="2"/>
                        <a:defRPr sz="1600">
                          <a:solidFill>
                            <a:schemeClr val="tx1"/>
                          </a:solidFill>
                          <a:latin typeface="Century Schoolbook" panose="02040604050505020304" pitchFamily="18" charset="0"/>
                        </a:defRPr>
                      </a:lvl4pPr>
                      <a:lvl5pPr marL="2057400" indent="-228600" algn="l">
                        <a:spcBef>
                          <a:spcPct val="20000"/>
                        </a:spcBef>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5pPr>
                      <a:lvl6pPr marL="25146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6pPr>
                      <a:lvl7pPr marL="29718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7pPr>
                      <a:lvl8pPr marL="34290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8pPr>
                      <a:lvl9pPr marL="3886200" indent="-228600" fontAlgn="base">
                        <a:spcBef>
                          <a:spcPct val="20000"/>
                        </a:spcBef>
                        <a:spcAft>
                          <a:spcPct val="0"/>
                        </a:spcAft>
                        <a:buClr>
                          <a:srgbClr val="BDCAE9"/>
                        </a:buClr>
                        <a:buSzPct val="68000"/>
                        <a:buFont typeface="Wingdings 2" panose="05020102010507070707" pitchFamily="18" charset="2"/>
                        <a:defRPr sz="1400">
                          <a:solidFill>
                            <a:schemeClr val="tx1"/>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1" i="0" u="none" strike="noStrike" cap="none" normalizeH="0" baseline="0">
                          <a:ln>
                            <a:noFill/>
                          </a:ln>
                          <a:solidFill>
                            <a:srgbClr val="000000"/>
                          </a:solidFill>
                          <a:effectLst/>
                          <a:latin typeface="Century Schoolbook" panose="02040604050505020304" pitchFamily="18" charset="0"/>
                        </a:rPr>
                        <a:t>27400 </a:t>
                      </a:r>
                      <a:endParaRPr kumimoji="0" lang="ru-RU" altLang="ru-RU" sz="1800" b="0" i="0" u="none" strike="noStrike" cap="none" normalizeH="0" baseline="0">
                        <a:ln>
                          <a:noFill/>
                        </a:ln>
                        <a:solidFill>
                          <a:srgbClr val="000000"/>
                        </a:solidFill>
                        <a:effectLst/>
                        <a:latin typeface="Century Schoolbook" panose="020406040505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5AE5B90D-44E4-2323-2304-DC8BE7CC105A}"/>
              </a:ext>
            </a:extLst>
          </p:cNvPr>
          <p:cNvSpPr>
            <a:spLocks noGrp="1" noChangeArrowheads="1"/>
          </p:cNvSpPr>
          <p:nvPr>
            <p:ph type="title"/>
          </p:nvPr>
        </p:nvSpPr>
        <p:spPr bwMode="auto"/>
        <p:txBody>
          <a:bodyPr vert="horz" wrap="square" lIns="91440" tIns="45720" rIns="91440" bIns="45720" numCol="1" anchor="b" anchorCtr="0" compatLnSpc="1">
            <a:prstTxWarp prst="textNoShape">
              <a:avLst/>
            </a:prstTxWarp>
            <a:normAutofit/>
          </a:bodyPr>
          <a:lstStyle/>
          <a:p>
            <a:pPr eaLnBrk="1" hangingPunct="1"/>
            <a:r>
              <a:rPr lang="en-GB" altLang="ru-RU" sz="4000" b="1" cap="none">
                <a:latin typeface="Times New Roman" panose="02020603050405020304" pitchFamily="18" charset="0"/>
                <a:cs typeface="Times New Roman" panose="02020603050405020304" pitchFamily="18" charset="0"/>
              </a:rPr>
              <a:t>ВЫВОДЫ</a:t>
            </a:r>
            <a:endParaRPr lang="ru-RU" altLang="ru-RU" sz="4000" b="1" cap="none">
              <a:latin typeface="Times New Roman" panose="02020603050405020304" pitchFamily="18" charset="0"/>
              <a:cs typeface="Times New Roman" panose="02020603050405020304" pitchFamily="18" charset="0"/>
            </a:endParaRPr>
          </a:p>
        </p:txBody>
      </p:sp>
      <p:sp>
        <p:nvSpPr>
          <p:cNvPr id="26627" name="Содержимое 2">
            <a:extLst>
              <a:ext uri="{FF2B5EF4-FFF2-40B4-BE49-F238E27FC236}">
                <a16:creationId xmlns:a16="http://schemas.microsoft.com/office/drawing/2014/main" id="{CE5FB0CD-E621-022C-B776-A0D9E75D826A}"/>
              </a:ext>
            </a:extLst>
          </p:cNvPr>
          <p:cNvSpPr>
            <a:spLocks noGrp="1"/>
          </p:cNvSpPr>
          <p:nvPr>
            <p:ph sz="quarter" idx="1"/>
          </p:nvPr>
        </p:nvSpPr>
        <p:spPr>
          <a:xfrm>
            <a:off x="1981200" y="1600201"/>
            <a:ext cx="5194300" cy="4873625"/>
          </a:xfrm>
        </p:spPr>
        <p:txBody>
          <a:bodyPr/>
          <a:lstStyle/>
          <a:p>
            <a:pPr eaLnBrk="1" hangingPunct="1">
              <a:lnSpc>
                <a:spcPct val="90000"/>
              </a:lnSpc>
              <a:buFont typeface="Wingdings" panose="05000000000000000000" pitchFamily="2" charset="2"/>
              <a:buNone/>
            </a:pPr>
            <a:r>
              <a:rPr lang="ru-RU" altLang="ru-RU" sz="2200"/>
              <a:t>		Данный проект является актуальным и значимым для социокультурного развития. Картинная галерея в школе- это не роскошь, а востребованная необходимость, которая дает возможность приобщения учеников к миру культуры художественной и духовной. Школьное пространство становится не только познавательным, но и воспитывающим эстетический вкус и формирующим морально-эстетические ценности и нормы ненавязчиво, без назиданий. </a:t>
            </a:r>
          </a:p>
          <a:p>
            <a:pPr eaLnBrk="1" hangingPunct="1">
              <a:lnSpc>
                <a:spcPct val="90000"/>
              </a:lnSpc>
            </a:pPr>
            <a:endParaRPr lang="ru-RU" altLang="ru-RU" sz="2200"/>
          </a:p>
        </p:txBody>
      </p:sp>
      <p:pic>
        <p:nvPicPr>
          <p:cNvPr id="26628" name="Picture 6">
            <a:extLst>
              <a:ext uri="{FF2B5EF4-FFF2-40B4-BE49-F238E27FC236}">
                <a16:creationId xmlns:a16="http://schemas.microsoft.com/office/drawing/2014/main" id="{865BC15E-C323-EAAA-3288-8F0A58AEC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01" y="1125538"/>
            <a:ext cx="345122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a:extLst>
              <a:ext uri="{FF2B5EF4-FFF2-40B4-BE49-F238E27FC236}">
                <a16:creationId xmlns:a16="http://schemas.microsoft.com/office/drawing/2014/main" id="{6618AAC0-4181-2EB5-B185-09AFDBF62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1" y="4057651"/>
            <a:ext cx="3414713"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Юлия\Desktop\sochinenie_kniga_1.jpg">
            <a:extLst>
              <a:ext uri="{FF2B5EF4-FFF2-40B4-BE49-F238E27FC236}">
                <a16:creationId xmlns:a16="http://schemas.microsoft.com/office/drawing/2014/main" id="{8A3B1DCD-6B00-6669-3F9E-95CA9E3EE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37808127-6486-163B-8CCC-4B7B0A795F93}"/>
              </a:ext>
            </a:extLst>
          </p:cNvPr>
          <p:cNvSpPr>
            <a:spLocks noGrp="1"/>
          </p:cNvSpPr>
          <p:nvPr>
            <p:ph type="ctrTitle"/>
          </p:nvPr>
        </p:nvSpPr>
        <p:spPr>
          <a:xfrm>
            <a:off x="1524000" y="928671"/>
            <a:ext cx="9144000" cy="1714512"/>
          </a:xfr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noFill/>
          </a:ln>
          <a:effectLst>
            <a:innerShdw blurRad="63500" dist="50800">
              <a:schemeClr val="tx2">
                <a:lumMod val="60000"/>
                <a:lumOff val="40000"/>
                <a:alpha val="71000"/>
              </a:schemeClr>
            </a:innerShdw>
          </a:effectLst>
        </p:spPr>
        <p:style>
          <a:lnRef idx="2">
            <a:schemeClr val="accent1"/>
          </a:lnRef>
          <a:fillRef idx="1">
            <a:schemeClr val="lt1"/>
          </a:fillRef>
          <a:effectRef idx="0">
            <a:schemeClr val="accent1"/>
          </a:effectRef>
          <a:fontRef idx="minor">
            <a:schemeClr val="dk1"/>
          </a:fontRef>
        </p:style>
        <p:txBody>
          <a:bodyPr rtlCol="0">
            <a:normAutofit fontScale="90000"/>
          </a:bodyPr>
          <a:lstStyle/>
          <a:p>
            <a:pPr eaLnBrk="1" fontAlgn="auto" hangingPunct="1">
              <a:spcAft>
                <a:spcPts val="0"/>
              </a:spcAft>
              <a:defRPr/>
            </a:pPr>
            <a:r>
              <a:rPr lang="ru-RU" dirty="0">
                <a:latin typeface="Times New Roman" pitchFamily="18" charset="0"/>
                <a:cs typeface="Times New Roman" pitchFamily="18" charset="0"/>
              </a:rPr>
              <a:t>«Буктрейлер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современная культурная практика визуализации чтения»</a:t>
            </a:r>
          </a:p>
        </p:txBody>
      </p:sp>
      <p:sp>
        <p:nvSpPr>
          <p:cNvPr id="3" name="Подзаголовок 2">
            <a:extLst>
              <a:ext uri="{FF2B5EF4-FFF2-40B4-BE49-F238E27FC236}">
                <a16:creationId xmlns:a16="http://schemas.microsoft.com/office/drawing/2014/main" id="{B4B2928B-979E-373C-6147-CCAB4C8FD881}"/>
              </a:ext>
            </a:extLst>
          </p:cNvPr>
          <p:cNvSpPr>
            <a:spLocks noGrp="1"/>
          </p:cNvSpPr>
          <p:nvPr>
            <p:ph type="subTitle" idx="1"/>
          </p:nvPr>
        </p:nvSpPr>
        <p:spPr>
          <a:xfrm>
            <a:off x="5087938" y="4868864"/>
            <a:ext cx="5472112" cy="1296987"/>
          </a:xfr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rtlCol="0">
            <a:normAutofit/>
          </a:bodyPr>
          <a:lstStyle/>
          <a:p>
            <a:pPr eaLnBrk="1" fontAlgn="auto" hangingPunct="1">
              <a:spcAft>
                <a:spcPts val="0"/>
              </a:spcAft>
              <a:defRPr/>
            </a:pPr>
            <a:r>
              <a:rPr lang="ru-RU" sz="2000" dirty="0">
                <a:solidFill>
                  <a:schemeClr val="tx1"/>
                </a:solidFill>
              </a:rPr>
              <a:t>Рук. проекта – Левитская И.В.</a:t>
            </a:r>
          </a:p>
          <a:p>
            <a:pPr eaLnBrk="1" fontAlgn="auto" hangingPunct="1">
              <a:spcAft>
                <a:spcPts val="0"/>
              </a:spcAft>
              <a:defRPr/>
            </a:pPr>
            <a:r>
              <a:rPr lang="ru-RU" sz="2000" dirty="0">
                <a:solidFill>
                  <a:schemeClr val="tx1"/>
                </a:solidFill>
              </a:rPr>
              <a:t>Авторы проекта: Линник У., 10 класс,</a:t>
            </a:r>
          </a:p>
          <a:p>
            <a:pPr eaLnBrk="1" fontAlgn="auto" hangingPunct="1">
              <a:spcAft>
                <a:spcPts val="0"/>
              </a:spcAft>
              <a:defRPr/>
            </a:pPr>
            <a:r>
              <a:rPr lang="ru-RU" sz="2000" dirty="0">
                <a:solidFill>
                  <a:schemeClr val="tx1"/>
                </a:solidFill>
              </a:rPr>
              <a:t>АНОО «Интеллект-плюс»</a:t>
            </a:r>
          </a:p>
        </p:txBody>
      </p:sp>
    </p:spTree>
  </p:cSld>
  <p:clrMapOvr>
    <a:masterClrMapping/>
  </p:clrMapOvr>
  <p:transition spd="med" advClick="0" advTm="2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a:extLst>
              <a:ext uri="{FF2B5EF4-FFF2-40B4-BE49-F238E27FC236}">
                <a16:creationId xmlns:a16="http://schemas.microsoft.com/office/drawing/2014/main" id="{732215EC-D00C-27CD-B7F1-AE00A471B946}"/>
              </a:ext>
            </a:extLst>
          </p:cNvPr>
          <p:cNvSpPr>
            <a:spLocks noGrp="1"/>
          </p:cNvSpPr>
          <p:nvPr>
            <p:ph type="title"/>
          </p:nvPr>
        </p:nvSpPr>
        <p:spPr/>
        <p:txBody>
          <a:bodyPr/>
          <a:lstStyle/>
          <a:p>
            <a:pPr eaLnBrk="1" hangingPunct="1"/>
            <a:endParaRPr lang="ru-RU" altLang="ru-RU"/>
          </a:p>
        </p:txBody>
      </p:sp>
      <p:sp>
        <p:nvSpPr>
          <p:cNvPr id="3075" name="Содержимое 2">
            <a:extLst>
              <a:ext uri="{FF2B5EF4-FFF2-40B4-BE49-F238E27FC236}">
                <a16:creationId xmlns:a16="http://schemas.microsoft.com/office/drawing/2014/main" id="{D9F57E9E-C8B4-6CB9-421C-7151DD33AE39}"/>
              </a:ext>
            </a:extLst>
          </p:cNvPr>
          <p:cNvSpPr>
            <a:spLocks noGrp="1"/>
          </p:cNvSpPr>
          <p:nvPr>
            <p:ph idx="1"/>
          </p:nvPr>
        </p:nvSpPr>
        <p:spPr/>
        <p:txBody>
          <a:bodyPr/>
          <a:lstStyle/>
          <a:p>
            <a:pPr eaLnBrk="1" hangingPunct="1"/>
            <a:endParaRPr lang="ru-RU" altLang="ru-RU"/>
          </a:p>
        </p:txBody>
      </p:sp>
      <p:pic>
        <p:nvPicPr>
          <p:cNvPr id="3076" name="Picture 3" descr="C:\Users\Юлия\Desktop\Via per Dalmanuta.JPG">
            <a:extLst>
              <a:ext uri="{FF2B5EF4-FFF2-40B4-BE49-F238E27FC236}">
                <a16:creationId xmlns:a16="http://schemas.microsoft.com/office/drawing/2014/main" id="{52EBAFD2-9C7F-A2C7-F27A-4E229B76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ый прямоугольник 4">
            <a:extLst>
              <a:ext uri="{FF2B5EF4-FFF2-40B4-BE49-F238E27FC236}">
                <a16:creationId xmlns:a16="http://schemas.microsoft.com/office/drawing/2014/main" id="{9B233B93-EAB6-C12C-5A89-B9E44E2E15B4}"/>
              </a:ext>
            </a:extLst>
          </p:cNvPr>
          <p:cNvSpPr/>
          <p:nvPr/>
        </p:nvSpPr>
        <p:spPr>
          <a:xfrm>
            <a:off x="4151313" y="1628776"/>
            <a:ext cx="3097212" cy="1008063"/>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r>
              <a:rPr lang="ru-RU" altLang="ru-RU" sz="4800" b="1" kern="1200">
                <a:solidFill>
                  <a:prstClr val="black"/>
                </a:solidFill>
                <a:latin typeface="Times New Roman" panose="02020603050405020304" pitchFamily="18" charset="0"/>
                <a:cs typeface="Times New Roman" panose="02020603050405020304" pitchFamily="18" charset="0"/>
              </a:rPr>
              <a:t>Книга</a:t>
            </a:r>
            <a:r>
              <a:rPr lang="ru-RU" altLang="ru-RU" sz="1800" kern="1200">
                <a:solidFill>
                  <a:prstClr val="black"/>
                </a:solidFill>
                <a:latin typeface="Times New Roman" panose="02020603050405020304" pitchFamily="18" charset="0"/>
                <a:cs typeface="Times New Roman" panose="02020603050405020304" pitchFamily="18" charset="0"/>
              </a:rPr>
              <a:t> </a:t>
            </a:r>
          </a:p>
        </p:txBody>
      </p:sp>
      <p:pic>
        <p:nvPicPr>
          <p:cNvPr id="6" name="Picture 2" descr="C:\Users\Юлия\Desktop\chelovek-kniga.jpg">
            <a:extLst>
              <a:ext uri="{FF2B5EF4-FFF2-40B4-BE49-F238E27FC236}">
                <a16:creationId xmlns:a16="http://schemas.microsoft.com/office/drawing/2014/main" id="{9E69F2EE-6D0A-506A-F9D1-4B4616C60EAB}"/>
              </a:ext>
            </a:extLst>
          </p:cNvPr>
          <p:cNvPicPr>
            <a:picLocks noChangeAspect="1" noChangeArrowheads="1"/>
          </p:cNvPicPr>
          <p:nvPr/>
        </p:nvPicPr>
        <p:blipFill>
          <a:blip r:embed="rId4"/>
          <a:srcRect/>
          <a:stretch>
            <a:fillRect/>
          </a:stretch>
        </p:blipFill>
        <p:spPr bwMode="auto">
          <a:xfrm>
            <a:off x="1524000" y="2214554"/>
            <a:ext cx="1785950" cy="2480616"/>
          </a:xfrm>
          <a:prstGeom prst="rect">
            <a:avLst/>
          </a:prstGeom>
          <a:ln>
            <a:noFill/>
          </a:ln>
          <a:effectLst>
            <a:softEdge rad="112500"/>
          </a:effectLst>
        </p:spPr>
      </p:pic>
      <p:pic>
        <p:nvPicPr>
          <p:cNvPr id="23554" name="Picture 2" descr="Картинки по запросу книги">
            <a:extLst>
              <a:ext uri="{FF2B5EF4-FFF2-40B4-BE49-F238E27FC236}">
                <a16:creationId xmlns:a16="http://schemas.microsoft.com/office/drawing/2014/main" id="{A40E6191-0866-735C-24D6-8580FD2BA70A}"/>
              </a:ext>
            </a:extLst>
          </p:cNvPr>
          <p:cNvPicPr>
            <a:picLocks noChangeAspect="1" noChangeArrowheads="1"/>
          </p:cNvPicPr>
          <p:nvPr/>
        </p:nvPicPr>
        <p:blipFill>
          <a:blip r:embed="rId5"/>
          <a:srcRect/>
          <a:stretch>
            <a:fillRect/>
          </a:stretch>
        </p:blipFill>
        <p:spPr bwMode="auto">
          <a:xfrm>
            <a:off x="8167702" y="4774418"/>
            <a:ext cx="2500298" cy="2083582"/>
          </a:xfrm>
          <a:prstGeom prst="rect">
            <a:avLst/>
          </a:prstGeom>
          <a:ln>
            <a:noFill/>
          </a:ln>
          <a:effectLst>
            <a:softEdge rad="112500"/>
          </a:effectLst>
        </p:spPr>
      </p:pic>
      <p:pic>
        <p:nvPicPr>
          <p:cNvPr id="23556" name="Picture 4" descr="Картинки по запросу аудиокниги">
            <a:extLst>
              <a:ext uri="{FF2B5EF4-FFF2-40B4-BE49-F238E27FC236}">
                <a16:creationId xmlns:a16="http://schemas.microsoft.com/office/drawing/2014/main" id="{BB7E9177-07CC-863A-FC33-0D590B1CF36C}"/>
              </a:ext>
            </a:extLst>
          </p:cNvPr>
          <p:cNvPicPr>
            <a:picLocks noChangeAspect="1" noChangeArrowheads="1"/>
          </p:cNvPicPr>
          <p:nvPr/>
        </p:nvPicPr>
        <p:blipFill>
          <a:blip r:embed="rId6"/>
          <a:srcRect l="18211" t="13297" r="15563" b="14894"/>
          <a:stretch>
            <a:fillRect/>
          </a:stretch>
        </p:blipFill>
        <p:spPr bwMode="auto">
          <a:xfrm>
            <a:off x="1524000" y="1"/>
            <a:ext cx="2571736" cy="1735921"/>
          </a:xfrm>
          <a:prstGeom prst="rect">
            <a:avLst/>
          </a:prstGeom>
          <a:ln>
            <a:noFill/>
          </a:ln>
          <a:effectLst>
            <a:softEdge rad="112500"/>
          </a:effectLst>
        </p:spPr>
      </p:pic>
      <p:pic>
        <p:nvPicPr>
          <p:cNvPr id="9" name="Picture 2" descr="C:\Users\Юлия\Desktop\к презентации\000253-03.jpg">
            <a:extLst>
              <a:ext uri="{FF2B5EF4-FFF2-40B4-BE49-F238E27FC236}">
                <a16:creationId xmlns:a16="http://schemas.microsoft.com/office/drawing/2014/main" id="{B21EFEED-7B89-7D5E-9A2A-4D16CA5D1FAA}"/>
              </a:ext>
            </a:extLst>
          </p:cNvPr>
          <p:cNvPicPr>
            <a:picLocks noChangeAspect="1" noChangeArrowheads="1"/>
          </p:cNvPicPr>
          <p:nvPr/>
        </p:nvPicPr>
        <p:blipFill>
          <a:blip r:embed="rId7" cstate="print"/>
          <a:srcRect r="15702"/>
          <a:stretch>
            <a:fillRect/>
          </a:stretch>
        </p:blipFill>
        <p:spPr bwMode="auto">
          <a:xfrm>
            <a:off x="1524000" y="5000636"/>
            <a:ext cx="2786050" cy="1857364"/>
          </a:xfrm>
          <a:prstGeom prst="rect">
            <a:avLst/>
          </a:prstGeom>
          <a:ln>
            <a:noFill/>
          </a:ln>
          <a:effectLst>
            <a:softEdge rad="112500"/>
          </a:effectLst>
        </p:spPr>
      </p:pic>
      <p:pic>
        <p:nvPicPr>
          <p:cNvPr id="23557" name="Picture 5" descr="C:\Users\Юлия\Desktop\к презентации\audioread.jpg">
            <a:extLst>
              <a:ext uri="{FF2B5EF4-FFF2-40B4-BE49-F238E27FC236}">
                <a16:creationId xmlns:a16="http://schemas.microsoft.com/office/drawing/2014/main" id="{4E69584D-970D-BCA3-CB78-6395D687937D}"/>
              </a:ext>
            </a:extLst>
          </p:cNvPr>
          <p:cNvPicPr>
            <a:picLocks noChangeAspect="1" noChangeArrowheads="1"/>
          </p:cNvPicPr>
          <p:nvPr/>
        </p:nvPicPr>
        <p:blipFill>
          <a:blip r:embed="rId8"/>
          <a:srcRect/>
          <a:stretch>
            <a:fillRect/>
          </a:stretch>
        </p:blipFill>
        <p:spPr bwMode="auto">
          <a:xfrm>
            <a:off x="8735855" y="2357430"/>
            <a:ext cx="1932145" cy="2223066"/>
          </a:xfrm>
          <a:prstGeom prst="rect">
            <a:avLst/>
          </a:prstGeom>
          <a:ln>
            <a:noFill/>
          </a:ln>
          <a:effectLst>
            <a:softEdge rad="112500"/>
          </a:effectLst>
        </p:spPr>
      </p:pic>
      <p:pic>
        <p:nvPicPr>
          <p:cNvPr id="12" name="Picture 3" descr="C:\Users\Юлия\Desktop\book-e1470981258371.jpg">
            <a:extLst>
              <a:ext uri="{FF2B5EF4-FFF2-40B4-BE49-F238E27FC236}">
                <a16:creationId xmlns:a16="http://schemas.microsoft.com/office/drawing/2014/main" id="{A2C50775-DECF-364C-D680-98CB61042C92}"/>
              </a:ext>
            </a:extLst>
          </p:cNvPr>
          <p:cNvPicPr>
            <a:picLocks noChangeAspect="1" noChangeArrowheads="1"/>
          </p:cNvPicPr>
          <p:nvPr/>
        </p:nvPicPr>
        <p:blipFill>
          <a:blip r:embed="rId9"/>
          <a:srcRect/>
          <a:stretch>
            <a:fillRect/>
          </a:stretch>
        </p:blipFill>
        <p:spPr bwMode="auto">
          <a:xfrm>
            <a:off x="7324746" y="0"/>
            <a:ext cx="3343255" cy="1857364"/>
          </a:xfrm>
          <a:prstGeom prst="rect">
            <a:avLst/>
          </a:prstGeom>
          <a:ln>
            <a:noFill/>
          </a:ln>
          <a:effectLst>
            <a:softEdge rad="112500"/>
          </a:effectLst>
        </p:spPr>
      </p:pic>
    </p:spTree>
  </p:cSld>
  <p:clrMapOvr>
    <a:masterClrMapping/>
  </p:clrMapOvr>
  <p:transition spd="med" advClick="0" advTm="2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Юлия\Desktop\psihologiya-reklamy.jpg">
            <a:extLst>
              <a:ext uri="{FF2B5EF4-FFF2-40B4-BE49-F238E27FC236}">
                <a16:creationId xmlns:a16="http://schemas.microsoft.com/office/drawing/2014/main" id="{5197AC43-BC88-3A0B-0A95-A6426D509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Заголовок 1">
            <a:extLst>
              <a:ext uri="{FF2B5EF4-FFF2-40B4-BE49-F238E27FC236}">
                <a16:creationId xmlns:a16="http://schemas.microsoft.com/office/drawing/2014/main" id="{03A2D916-AC9F-8BD4-AD72-988C789C572E}"/>
              </a:ext>
            </a:extLst>
          </p:cNvPr>
          <p:cNvSpPr>
            <a:spLocks noGrp="1"/>
          </p:cNvSpPr>
          <p:nvPr>
            <p:ph type="title"/>
          </p:nvPr>
        </p:nvSpPr>
        <p:spPr>
          <a:xfrm>
            <a:off x="1524000" y="1"/>
            <a:ext cx="9144000" cy="714375"/>
          </a:xfrm>
        </p:spPr>
        <p:txBody>
          <a:bodyPr/>
          <a:lstStyle/>
          <a:p>
            <a:pPr eaLnBrk="1" hangingPunct="1"/>
            <a:r>
              <a:rPr lang="ru-RU" altLang="ru-RU" sz="4000" b="1">
                <a:latin typeface="Times New Roman" panose="02020603050405020304" pitchFamily="18" charset="0"/>
                <a:cs typeface="Times New Roman" panose="02020603050405020304" pitchFamily="18" charset="0"/>
              </a:rPr>
              <a:t>Актуальность</a:t>
            </a:r>
            <a:r>
              <a:rPr lang="ru-RU" altLang="ru-RU" sz="4000">
                <a:latin typeface="Times New Roman" panose="02020603050405020304" pitchFamily="18" charset="0"/>
                <a:cs typeface="Times New Roman" panose="02020603050405020304" pitchFamily="18" charset="0"/>
              </a:rPr>
              <a:t> работы</a:t>
            </a:r>
            <a:r>
              <a:rPr lang="ru-RU" altLang="ru-RU" sz="4000"/>
              <a:t> </a:t>
            </a:r>
          </a:p>
        </p:txBody>
      </p:sp>
      <p:sp>
        <p:nvSpPr>
          <p:cNvPr id="3" name="Содержимое 2">
            <a:extLst>
              <a:ext uri="{FF2B5EF4-FFF2-40B4-BE49-F238E27FC236}">
                <a16:creationId xmlns:a16="http://schemas.microsoft.com/office/drawing/2014/main" id="{152758F9-CBFF-DB0B-E884-804513CF46B8}"/>
              </a:ext>
            </a:extLst>
          </p:cNvPr>
          <p:cNvSpPr>
            <a:spLocks noGrp="1"/>
          </p:cNvSpPr>
          <p:nvPr>
            <p:ph idx="1"/>
          </p:nvPr>
        </p:nvSpPr>
        <p:spPr>
          <a:xfrm>
            <a:off x="1981200" y="5929313"/>
            <a:ext cx="8229600" cy="196850"/>
          </a:xfrm>
        </p:spPr>
        <p:txBody>
          <a:bodyPr rtlCol="0">
            <a:normAutofit fontScale="25000" lnSpcReduction="20000"/>
          </a:bodyPr>
          <a:lstStyle/>
          <a:p>
            <a:pPr eaLnBrk="1" fontAlgn="auto" hangingPunct="1">
              <a:spcAft>
                <a:spcPts val="0"/>
              </a:spcAft>
              <a:defRPr/>
            </a:pPr>
            <a:endParaRPr lang="ru-RU" dirty="0"/>
          </a:p>
        </p:txBody>
      </p:sp>
      <p:cxnSp>
        <p:nvCxnSpPr>
          <p:cNvPr id="6" name="Прямая со стрелкой 5">
            <a:extLst>
              <a:ext uri="{FF2B5EF4-FFF2-40B4-BE49-F238E27FC236}">
                <a16:creationId xmlns:a16="http://schemas.microsoft.com/office/drawing/2014/main" id="{E9B0B116-1059-DBD0-E2B4-F6F74B93495A}"/>
              </a:ext>
            </a:extLst>
          </p:cNvPr>
          <p:cNvCxnSpPr/>
          <p:nvPr/>
        </p:nvCxnSpPr>
        <p:spPr>
          <a:xfrm flipV="1">
            <a:off x="8167688" y="2500313"/>
            <a:ext cx="1357312" cy="11430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7" name="Прямая со стрелкой 6">
            <a:extLst>
              <a:ext uri="{FF2B5EF4-FFF2-40B4-BE49-F238E27FC236}">
                <a16:creationId xmlns:a16="http://schemas.microsoft.com/office/drawing/2014/main" id="{1CCE13C2-8E7B-D656-2E2C-D275242B5DF7}"/>
              </a:ext>
            </a:extLst>
          </p:cNvPr>
          <p:cNvCxnSpPr/>
          <p:nvPr/>
        </p:nvCxnSpPr>
        <p:spPr>
          <a:xfrm rot="10800000">
            <a:off x="2667000" y="2643189"/>
            <a:ext cx="1500188" cy="92868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9" name="Прямая со стрелкой 8">
            <a:extLst>
              <a:ext uri="{FF2B5EF4-FFF2-40B4-BE49-F238E27FC236}">
                <a16:creationId xmlns:a16="http://schemas.microsoft.com/office/drawing/2014/main" id="{9A87780D-8EDB-4892-5BEA-7E73B8407F61}"/>
              </a:ext>
            </a:extLst>
          </p:cNvPr>
          <p:cNvCxnSpPr/>
          <p:nvPr/>
        </p:nvCxnSpPr>
        <p:spPr>
          <a:xfrm>
            <a:off x="7953376" y="5000625"/>
            <a:ext cx="1571625" cy="85725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1" name="Прямая со стрелкой 10">
            <a:extLst>
              <a:ext uri="{FF2B5EF4-FFF2-40B4-BE49-F238E27FC236}">
                <a16:creationId xmlns:a16="http://schemas.microsoft.com/office/drawing/2014/main" id="{FC13003E-E7C0-B176-7329-563198A6EA52}"/>
              </a:ext>
            </a:extLst>
          </p:cNvPr>
          <p:cNvCxnSpPr/>
          <p:nvPr/>
        </p:nvCxnSpPr>
        <p:spPr>
          <a:xfrm rot="10800000" flipV="1">
            <a:off x="2881314" y="5143501"/>
            <a:ext cx="1571625" cy="714375"/>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5F647F64-A148-5607-A044-ADA9AA32572D}"/>
              </a:ext>
            </a:extLst>
          </p:cNvPr>
          <p:cNvSpPr txBox="1"/>
          <p:nvPr/>
        </p:nvSpPr>
        <p:spPr>
          <a:xfrm>
            <a:off x="1890257" y="5581558"/>
            <a:ext cx="2496000" cy="49244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800" b="1" kern="1200">
              <a:solidFill>
                <a:srgbClr val="FFFFFF"/>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defRPr/>
            </a:pPr>
            <a:r>
              <a:rPr lang="ru-RU" altLang="ru-RU" sz="1800" b="1" kern="1200">
                <a:solidFill>
                  <a:srgbClr val="FFFFFF"/>
                </a:solidFill>
                <a:latin typeface="Times New Roman" panose="02020603050405020304" pitchFamily="18" charset="0"/>
                <a:cs typeface="Times New Roman" panose="02020603050405020304" pitchFamily="18" charset="0"/>
              </a:rPr>
              <a:t>ИЛЛЮСТРАЦИЯ </a:t>
            </a:r>
          </a:p>
        </p:txBody>
      </p:sp>
      <p:sp>
        <p:nvSpPr>
          <p:cNvPr id="18" name="TextBox 17">
            <a:extLst>
              <a:ext uri="{FF2B5EF4-FFF2-40B4-BE49-F238E27FC236}">
                <a16:creationId xmlns:a16="http://schemas.microsoft.com/office/drawing/2014/main" id="{45C642E1-09EA-232E-4029-DE2FAE2AFAF5}"/>
              </a:ext>
            </a:extLst>
          </p:cNvPr>
          <p:cNvSpPr txBox="1"/>
          <p:nvPr/>
        </p:nvSpPr>
        <p:spPr>
          <a:xfrm>
            <a:off x="1981807" y="1434056"/>
            <a:ext cx="2035418" cy="784830"/>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800" b="1" kern="1200">
              <a:solidFill>
                <a:srgbClr val="FFFFFF"/>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defRPr/>
            </a:pPr>
            <a:r>
              <a:rPr lang="ru-RU" altLang="ru-RU" sz="1700" b="1" kern="1200">
                <a:solidFill>
                  <a:srgbClr val="FFFFFF"/>
                </a:solidFill>
                <a:latin typeface="Times New Roman" panose="02020603050405020304" pitchFamily="18" charset="0"/>
                <a:cs typeface="Times New Roman" panose="02020603050405020304" pitchFamily="18" charset="0"/>
              </a:rPr>
              <a:t>ТЕАТРАЛЬНАЯ ПОСТАНОВКА</a:t>
            </a:r>
            <a:r>
              <a:rPr lang="ru-RU" altLang="ru-RU" sz="2000" b="1" kern="1200">
                <a:solidFill>
                  <a:srgbClr val="FFFFFF"/>
                </a:solidFill>
              </a:rPr>
              <a:t> </a:t>
            </a:r>
          </a:p>
        </p:txBody>
      </p:sp>
      <p:sp>
        <p:nvSpPr>
          <p:cNvPr id="19" name="TextBox 18">
            <a:extLst>
              <a:ext uri="{FF2B5EF4-FFF2-40B4-BE49-F238E27FC236}">
                <a16:creationId xmlns:a16="http://schemas.microsoft.com/office/drawing/2014/main" id="{070ECA0B-A228-E3E3-250C-DDD97D5ADABC}"/>
              </a:ext>
            </a:extLst>
          </p:cNvPr>
          <p:cNvSpPr txBox="1"/>
          <p:nvPr/>
        </p:nvSpPr>
        <p:spPr>
          <a:xfrm>
            <a:off x="8474253" y="1472202"/>
            <a:ext cx="2134456" cy="49244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800" b="1" kern="1200">
              <a:solidFill>
                <a:srgbClr val="FFFFFF"/>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defRPr/>
            </a:pPr>
            <a:r>
              <a:rPr lang="ru-RU" altLang="ru-RU" sz="1800" b="1" kern="1200">
                <a:solidFill>
                  <a:srgbClr val="FFFFFF"/>
                </a:solidFill>
                <a:latin typeface="Times New Roman" panose="02020603050405020304" pitchFamily="18" charset="0"/>
                <a:cs typeface="Times New Roman" panose="02020603050405020304" pitchFamily="18" charset="0"/>
              </a:rPr>
              <a:t>ЭКРАНИЗАЦИЯ  </a:t>
            </a:r>
          </a:p>
        </p:txBody>
      </p:sp>
      <p:sp>
        <p:nvSpPr>
          <p:cNvPr id="20" name="TextBox 19">
            <a:extLst>
              <a:ext uri="{FF2B5EF4-FFF2-40B4-BE49-F238E27FC236}">
                <a16:creationId xmlns:a16="http://schemas.microsoft.com/office/drawing/2014/main" id="{5738C400-5D7B-C3A7-4943-1324DAB06BE0}"/>
              </a:ext>
            </a:extLst>
          </p:cNvPr>
          <p:cNvSpPr txBox="1"/>
          <p:nvPr/>
        </p:nvSpPr>
        <p:spPr>
          <a:xfrm>
            <a:off x="7985734" y="5576105"/>
            <a:ext cx="2617313" cy="523220"/>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800" b="1" kern="1200">
              <a:solidFill>
                <a:srgbClr val="FFFFFF"/>
              </a:solidFill>
              <a:cs typeface="Times New Roman" panose="02020603050405020304" pitchFamily="18" charset="0"/>
            </a:endParaRPr>
          </a:p>
          <a:p>
            <a:pPr algn="ctr" fontAlgn="base">
              <a:spcBef>
                <a:spcPct val="0"/>
              </a:spcBef>
              <a:spcAft>
                <a:spcPct val="0"/>
              </a:spcAft>
              <a:buClrTx/>
              <a:defRPr/>
            </a:pPr>
            <a:r>
              <a:rPr lang="ru-RU" altLang="ru-RU" sz="2000" b="1" kern="1200">
                <a:solidFill>
                  <a:srgbClr val="FFFFFF"/>
                </a:solidFill>
                <a:cs typeface="Times New Roman" panose="02020603050405020304" pitchFamily="18" charset="0"/>
              </a:rPr>
              <a:t>БУКТРЕЙЛЕР</a:t>
            </a:r>
            <a:r>
              <a:rPr lang="ru-RU" altLang="ru-RU" sz="2000" b="1" kern="1200">
                <a:solidFill>
                  <a:srgbClr val="FFFFFF"/>
                </a:solidFill>
              </a:rPr>
              <a:t> </a:t>
            </a:r>
          </a:p>
        </p:txBody>
      </p:sp>
      <p:pic>
        <p:nvPicPr>
          <p:cNvPr id="18434" name="Picture 2" descr="Картинки по запросу БУКТРЕЙЛЕР">
            <a:extLst>
              <a:ext uri="{FF2B5EF4-FFF2-40B4-BE49-F238E27FC236}">
                <a16:creationId xmlns:a16="http://schemas.microsoft.com/office/drawing/2014/main" id="{AD5B2C08-C8DF-FDFB-7AD1-F07636872A80}"/>
              </a:ext>
            </a:extLst>
          </p:cNvPr>
          <p:cNvPicPr>
            <a:picLocks noChangeAspect="1" noChangeArrowheads="1"/>
          </p:cNvPicPr>
          <p:nvPr/>
        </p:nvPicPr>
        <p:blipFill>
          <a:blip r:embed="rId3"/>
          <a:srcRect/>
          <a:stretch>
            <a:fillRect/>
          </a:stretch>
        </p:blipFill>
        <p:spPr bwMode="auto">
          <a:xfrm rot="19777620">
            <a:off x="7098460" y="4136621"/>
            <a:ext cx="1293659" cy="642932"/>
          </a:xfrm>
          <a:prstGeom prst="rect">
            <a:avLst/>
          </a:prstGeom>
          <a:ln>
            <a:noFill/>
          </a:ln>
          <a:effectLst>
            <a:softEdge rad="112500"/>
          </a:effectLst>
        </p:spPr>
      </p:pic>
      <p:pic>
        <p:nvPicPr>
          <p:cNvPr id="18436" name="Picture 4" descr="Картинки по запросу БУКТРЕЙЛЕР">
            <a:extLst>
              <a:ext uri="{FF2B5EF4-FFF2-40B4-BE49-F238E27FC236}">
                <a16:creationId xmlns:a16="http://schemas.microsoft.com/office/drawing/2014/main" id="{392295DC-4C64-0ECC-A435-009C9CE40CCF}"/>
              </a:ext>
            </a:extLst>
          </p:cNvPr>
          <p:cNvPicPr>
            <a:picLocks noChangeAspect="1" noChangeArrowheads="1"/>
          </p:cNvPicPr>
          <p:nvPr/>
        </p:nvPicPr>
        <p:blipFill>
          <a:blip r:embed="rId4"/>
          <a:srcRect l="21078" r="19502"/>
          <a:stretch>
            <a:fillRect/>
          </a:stretch>
        </p:blipFill>
        <p:spPr bwMode="auto">
          <a:xfrm rot="20319989">
            <a:off x="6294650" y="4864003"/>
            <a:ext cx="1271049" cy="1016575"/>
          </a:xfrm>
          <a:prstGeom prst="rect">
            <a:avLst/>
          </a:prstGeom>
          <a:ln>
            <a:noFill/>
          </a:ln>
          <a:effectLst>
            <a:softEdge rad="112500"/>
          </a:effectLst>
        </p:spPr>
      </p:pic>
      <p:pic>
        <p:nvPicPr>
          <p:cNvPr id="4119" name="Picture 6" descr="Картинки по запросу театральная постановка рисунок">
            <a:extLst>
              <a:ext uri="{FF2B5EF4-FFF2-40B4-BE49-F238E27FC236}">
                <a16:creationId xmlns:a16="http://schemas.microsoft.com/office/drawing/2014/main" id="{56EFE602-E3A5-BF97-1AB6-D2B2945A7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48014">
            <a:off x="3841751" y="2633664"/>
            <a:ext cx="126682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Юлия\Desktop\ad3414fcd5882b378b1c278421321838-300x300.jpg">
            <a:extLst>
              <a:ext uri="{FF2B5EF4-FFF2-40B4-BE49-F238E27FC236}">
                <a16:creationId xmlns:a16="http://schemas.microsoft.com/office/drawing/2014/main" id="{6343C573-F9DC-AAE5-D8CB-33FD313D8C7D}"/>
              </a:ext>
            </a:extLst>
          </p:cNvPr>
          <p:cNvPicPr>
            <a:picLocks noChangeAspect="1" noChangeArrowheads="1"/>
          </p:cNvPicPr>
          <p:nvPr/>
        </p:nvPicPr>
        <p:blipFill>
          <a:blip r:embed="rId6"/>
          <a:srcRect/>
          <a:stretch>
            <a:fillRect/>
          </a:stretch>
        </p:blipFill>
        <p:spPr bwMode="auto">
          <a:xfrm rot="1375822">
            <a:off x="5020848" y="5026283"/>
            <a:ext cx="1053445" cy="928694"/>
          </a:xfrm>
          <a:prstGeom prst="rect">
            <a:avLst/>
          </a:prstGeom>
          <a:ln>
            <a:noFill/>
          </a:ln>
          <a:effectLst>
            <a:softEdge rad="112500"/>
          </a:effectLst>
        </p:spPr>
      </p:pic>
    </p:spTree>
  </p:cSld>
  <p:clrMapOvr>
    <a:masterClrMapping/>
  </p:clrMapOvr>
  <p:transition spd="med" advClick="0" advTm="2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артинки по запросу визуализация">
            <a:extLst>
              <a:ext uri="{FF2B5EF4-FFF2-40B4-BE49-F238E27FC236}">
                <a16:creationId xmlns:a16="http://schemas.microsoft.com/office/drawing/2014/main" id="{CE9BA163-6EA5-9DD1-1EB9-FB44706E8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183"/>
          <a:stretch>
            <a:fillRect/>
          </a:stretch>
        </p:blipFill>
        <p:spPr bwMode="auto">
          <a:xfrm>
            <a:off x="15240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Картинки по запросу визуализация">
            <a:extLst>
              <a:ext uri="{FF2B5EF4-FFF2-40B4-BE49-F238E27FC236}">
                <a16:creationId xmlns:a16="http://schemas.microsoft.com/office/drawing/2014/main" id="{3D7EABC9-A39E-4CF0-FB97-F899A850F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936"/>
          <a:stretch>
            <a:fillRect/>
          </a:stretch>
        </p:blipFill>
        <p:spPr bwMode="auto">
          <a:xfrm>
            <a:off x="1524000" y="1000126"/>
            <a:ext cx="9144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Заголовок 1">
            <a:extLst>
              <a:ext uri="{FF2B5EF4-FFF2-40B4-BE49-F238E27FC236}">
                <a16:creationId xmlns:a16="http://schemas.microsoft.com/office/drawing/2014/main" id="{87D0A2E1-66E6-0125-E264-0829F00A6165}"/>
              </a:ext>
            </a:extLst>
          </p:cNvPr>
          <p:cNvSpPr>
            <a:spLocks noGrp="1"/>
          </p:cNvSpPr>
          <p:nvPr>
            <p:ph type="title"/>
          </p:nvPr>
        </p:nvSpPr>
        <p:spPr/>
        <p:txBody>
          <a:bodyPr/>
          <a:lstStyle/>
          <a:p>
            <a:pPr eaLnBrk="1" hangingPunct="1"/>
            <a:endParaRPr lang="ru-RU" altLang="ru-RU"/>
          </a:p>
        </p:txBody>
      </p:sp>
      <p:sp>
        <p:nvSpPr>
          <p:cNvPr id="5125" name="Содержимое 2">
            <a:extLst>
              <a:ext uri="{FF2B5EF4-FFF2-40B4-BE49-F238E27FC236}">
                <a16:creationId xmlns:a16="http://schemas.microsoft.com/office/drawing/2014/main" id="{B2FAFDEE-8DBB-3FB8-DAD2-CA873752E5AD}"/>
              </a:ext>
            </a:extLst>
          </p:cNvPr>
          <p:cNvSpPr>
            <a:spLocks noGrp="1"/>
          </p:cNvSpPr>
          <p:nvPr>
            <p:ph idx="1"/>
          </p:nvPr>
        </p:nvSpPr>
        <p:spPr>
          <a:xfrm>
            <a:off x="1981200" y="3143251"/>
            <a:ext cx="8229600" cy="2982913"/>
          </a:xfrm>
        </p:spPr>
        <p:txBody>
          <a:bodyPr/>
          <a:lstStyle/>
          <a:p>
            <a:pPr eaLnBrk="1" hangingPunct="1"/>
            <a:endParaRPr lang="ru-RU" altLang="ru-RU"/>
          </a:p>
        </p:txBody>
      </p:sp>
      <p:graphicFrame>
        <p:nvGraphicFramePr>
          <p:cNvPr id="6" name="Схема 5">
            <a:extLst>
              <a:ext uri="{FF2B5EF4-FFF2-40B4-BE49-F238E27FC236}">
                <a16:creationId xmlns:a16="http://schemas.microsoft.com/office/drawing/2014/main" id="{791DFDDE-4FE0-E712-3B19-F95455194BBC}"/>
              </a:ext>
            </a:extLst>
          </p:cNvPr>
          <p:cNvGraphicFramePr/>
          <p:nvPr/>
        </p:nvGraphicFramePr>
        <p:xfrm>
          <a:off x="-234994" y="-577878"/>
          <a:ext cx="10001319" cy="7429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advTm="2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ru-RU"/>
              <a:t>Потенциальные клиенты нашей продукции</a:t>
            </a:r>
            <a:endParaRPr/>
          </a:p>
        </p:txBody>
      </p:sp>
      <p:grpSp>
        <p:nvGrpSpPr>
          <p:cNvPr id="203" name="Google Shape;203;p23"/>
          <p:cNvGrpSpPr/>
          <p:nvPr/>
        </p:nvGrpSpPr>
        <p:grpSpPr>
          <a:xfrm>
            <a:off x="1295401" y="2556931"/>
            <a:ext cx="9601195" cy="3317316"/>
            <a:chOff x="0" y="0"/>
            <a:chExt cx="9601195" cy="3317316"/>
          </a:xfrm>
        </p:grpSpPr>
        <p:sp>
          <p:nvSpPr>
            <p:cNvPr id="204" name="Google Shape;204;p23"/>
            <p:cNvSpPr/>
            <p:nvPr/>
          </p:nvSpPr>
          <p:spPr>
            <a:xfrm rot="5400000">
              <a:off x="6100981" y="-2535972"/>
              <a:ext cx="855663" cy="6144765"/>
            </a:xfrm>
            <a:prstGeom prst="round2SameRect">
              <a:avLst>
                <a:gd name="adj1" fmla="val 16667"/>
                <a:gd name="adj2" fmla="val 0"/>
              </a:avLst>
            </a:prstGeom>
            <a:solidFill>
              <a:srgbClr val="E2D1CB">
                <a:alpha val="89803"/>
              </a:srgbClr>
            </a:solidFill>
            <a:ln w="15875" cap="flat" cmpd="sng">
              <a:solidFill>
                <a:srgbClr val="E2D1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txBox="1"/>
            <p:nvPr/>
          </p:nvSpPr>
          <p:spPr>
            <a:xfrm>
              <a:off x="3456430" y="150349"/>
              <a:ext cx="6102995" cy="772123"/>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Garamond"/>
                <a:buChar char="•"/>
              </a:pPr>
              <a:r>
                <a:rPr lang="ru-RU" sz="1800" b="0" i="0" u="none" strike="noStrike" cap="none">
                  <a:solidFill>
                    <a:schemeClr val="dk1"/>
                  </a:solidFill>
                  <a:latin typeface="Garamond"/>
                  <a:ea typeface="Garamond"/>
                  <a:cs typeface="Garamond"/>
                  <a:sym typeface="Garamond"/>
                </a:rPr>
                <a:t>люди со средним достатком (стоимость будет ниже среднерыночной, за счет производства собственных кормов)</a:t>
              </a:r>
              <a:endParaRPr sz="1800" b="0" i="0" u="none" strike="noStrike" cap="none">
                <a:solidFill>
                  <a:schemeClr val="dk1"/>
                </a:solidFill>
                <a:latin typeface="Garamond"/>
                <a:ea typeface="Garamond"/>
                <a:cs typeface="Garamond"/>
                <a:sym typeface="Garamond"/>
              </a:endParaRPr>
            </a:p>
          </p:txBody>
        </p:sp>
        <p:sp>
          <p:nvSpPr>
            <p:cNvPr id="206" name="Google Shape;206;p23"/>
            <p:cNvSpPr/>
            <p:nvPr/>
          </p:nvSpPr>
          <p:spPr>
            <a:xfrm>
              <a:off x="0" y="0"/>
              <a:ext cx="3456430" cy="1069579"/>
            </a:xfrm>
            <a:prstGeom prst="roundRect">
              <a:avLst>
                <a:gd name="adj" fmla="val 16667"/>
              </a:avLst>
            </a:prstGeom>
            <a:solidFill>
              <a:srgbClr val="B05D2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txBox="1"/>
            <p:nvPr/>
          </p:nvSpPr>
          <p:spPr>
            <a:xfrm>
              <a:off x="52213" y="52213"/>
              <a:ext cx="3352004" cy="965153"/>
            </a:xfrm>
            <a:prstGeom prst="rect">
              <a:avLst/>
            </a:prstGeom>
            <a:noFill/>
            <a:ln>
              <a:noFill/>
            </a:ln>
          </p:spPr>
          <p:txBody>
            <a:bodyPr spcFirstLastPara="1" wrap="square" lIns="217150" tIns="108575" rIns="217150" bIns="108575" anchor="ctr" anchorCtr="0">
              <a:noAutofit/>
            </a:bodyPr>
            <a:lstStyle/>
            <a:p>
              <a:pPr marL="0" marR="0" lvl="0" indent="0" algn="ctr" rtl="0">
                <a:lnSpc>
                  <a:spcPct val="90000"/>
                </a:lnSpc>
                <a:spcBef>
                  <a:spcPts val="0"/>
                </a:spcBef>
                <a:spcAft>
                  <a:spcPts val="0"/>
                </a:spcAft>
                <a:buNone/>
              </a:pPr>
              <a:r>
                <a:rPr lang="ru-RU" sz="5700" b="0" i="0" u="none" strike="noStrike" cap="none">
                  <a:solidFill>
                    <a:schemeClr val="lt1"/>
                  </a:solidFill>
                  <a:latin typeface="Garamond"/>
                  <a:ea typeface="Garamond"/>
                  <a:cs typeface="Garamond"/>
                  <a:sym typeface="Garamond"/>
                </a:rPr>
                <a:t>1</a:t>
              </a:r>
              <a:endParaRPr sz="5700" b="0" i="0" u="none" strike="noStrike" cap="none">
                <a:solidFill>
                  <a:schemeClr val="lt1"/>
                </a:solidFill>
                <a:latin typeface="Garamond"/>
                <a:ea typeface="Garamond"/>
                <a:cs typeface="Garamond"/>
                <a:sym typeface="Garamond"/>
              </a:endParaRPr>
            </a:p>
          </p:txBody>
        </p:sp>
        <p:sp>
          <p:nvSpPr>
            <p:cNvPr id="208" name="Google Shape;208;p23"/>
            <p:cNvSpPr/>
            <p:nvPr/>
          </p:nvSpPr>
          <p:spPr>
            <a:xfrm rot="5400000">
              <a:off x="6100981" y="-1412914"/>
              <a:ext cx="855663" cy="6144765"/>
            </a:xfrm>
            <a:prstGeom prst="round2SameRect">
              <a:avLst>
                <a:gd name="adj1" fmla="val 16667"/>
                <a:gd name="adj2" fmla="val 0"/>
              </a:avLst>
            </a:prstGeom>
            <a:solidFill>
              <a:srgbClr val="E2D1CB">
                <a:alpha val="89803"/>
              </a:srgbClr>
            </a:solidFill>
            <a:ln w="15875" cap="flat" cmpd="sng">
              <a:solidFill>
                <a:srgbClr val="E2D1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txBox="1"/>
            <p:nvPr/>
          </p:nvSpPr>
          <p:spPr>
            <a:xfrm>
              <a:off x="3456430" y="1273407"/>
              <a:ext cx="6102995" cy="772123"/>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Garamond"/>
                <a:buChar char="•"/>
              </a:pPr>
              <a:r>
                <a:rPr lang="ru-RU" sz="1800" b="0" i="0" u="none" strike="noStrike" cap="none">
                  <a:solidFill>
                    <a:schemeClr val="dk1"/>
                  </a:solidFill>
                  <a:latin typeface="Garamond"/>
                  <a:ea typeface="Garamond"/>
                  <a:cs typeface="Garamond"/>
                  <a:sym typeface="Garamond"/>
                </a:rPr>
                <a:t>молодежь, которая следит за собой и занимается спортом (источник белка)</a:t>
              </a:r>
              <a:endParaRPr sz="1800" b="0" i="0" u="none" strike="noStrike" cap="none">
                <a:solidFill>
                  <a:schemeClr val="dk1"/>
                </a:solidFill>
                <a:latin typeface="Garamond"/>
                <a:ea typeface="Garamond"/>
                <a:cs typeface="Garamond"/>
                <a:sym typeface="Garamond"/>
              </a:endParaRPr>
            </a:p>
          </p:txBody>
        </p:sp>
        <p:sp>
          <p:nvSpPr>
            <p:cNvPr id="210" name="Google Shape;210;p23"/>
            <p:cNvSpPr/>
            <p:nvPr/>
          </p:nvSpPr>
          <p:spPr>
            <a:xfrm>
              <a:off x="0" y="1124678"/>
              <a:ext cx="3456430" cy="1069579"/>
            </a:xfrm>
            <a:prstGeom prst="roundRect">
              <a:avLst>
                <a:gd name="adj" fmla="val 16667"/>
              </a:avLst>
            </a:prstGeom>
            <a:solidFill>
              <a:srgbClr val="B05D2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txBox="1"/>
            <p:nvPr/>
          </p:nvSpPr>
          <p:spPr>
            <a:xfrm>
              <a:off x="52213" y="1176891"/>
              <a:ext cx="3352004" cy="965153"/>
            </a:xfrm>
            <a:prstGeom prst="rect">
              <a:avLst/>
            </a:prstGeom>
            <a:noFill/>
            <a:ln>
              <a:noFill/>
            </a:ln>
          </p:spPr>
          <p:txBody>
            <a:bodyPr spcFirstLastPara="1" wrap="square" lIns="217150" tIns="108575" rIns="217150" bIns="108575" anchor="ctr" anchorCtr="0">
              <a:noAutofit/>
            </a:bodyPr>
            <a:lstStyle/>
            <a:p>
              <a:pPr marL="0" marR="0" lvl="0" indent="0" algn="ctr" rtl="0">
                <a:lnSpc>
                  <a:spcPct val="90000"/>
                </a:lnSpc>
                <a:spcBef>
                  <a:spcPts val="0"/>
                </a:spcBef>
                <a:spcAft>
                  <a:spcPts val="0"/>
                </a:spcAft>
                <a:buNone/>
              </a:pPr>
              <a:r>
                <a:rPr lang="ru-RU" sz="5700" b="0" i="0" u="none" strike="noStrike" cap="none">
                  <a:solidFill>
                    <a:schemeClr val="lt1"/>
                  </a:solidFill>
                  <a:latin typeface="Garamond"/>
                  <a:ea typeface="Garamond"/>
                  <a:cs typeface="Garamond"/>
                  <a:sym typeface="Garamond"/>
                </a:rPr>
                <a:t>2</a:t>
              </a:r>
              <a:endParaRPr sz="5700" b="0" i="0" u="none" strike="noStrike" cap="none">
                <a:solidFill>
                  <a:schemeClr val="lt1"/>
                </a:solidFill>
                <a:latin typeface="Garamond"/>
                <a:ea typeface="Garamond"/>
                <a:cs typeface="Garamond"/>
                <a:sym typeface="Garamond"/>
              </a:endParaRPr>
            </a:p>
          </p:txBody>
        </p:sp>
        <p:sp>
          <p:nvSpPr>
            <p:cNvPr id="212" name="Google Shape;212;p23"/>
            <p:cNvSpPr/>
            <p:nvPr/>
          </p:nvSpPr>
          <p:spPr>
            <a:xfrm rot="5400000">
              <a:off x="6100981" y="-289855"/>
              <a:ext cx="855663" cy="6144765"/>
            </a:xfrm>
            <a:prstGeom prst="round2SameRect">
              <a:avLst>
                <a:gd name="adj1" fmla="val 16667"/>
                <a:gd name="adj2" fmla="val 0"/>
              </a:avLst>
            </a:prstGeom>
            <a:solidFill>
              <a:srgbClr val="E2D1CB">
                <a:alpha val="89803"/>
              </a:srgbClr>
            </a:solidFill>
            <a:ln w="15875" cap="flat" cmpd="sng">
              <a:solidFill>
                <a:srgbClr val="E2D1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txBox="1"/>
            <p:nvPr/>
          </p:nvSpPr>
          <p:spPr>
            <a:xfrm>
              <a:off x="3456430" y="2396466"/>
              <a:ext cx="6102995" cy="772123"/>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Garamond"/>
                <a:buChar char="•"/>
              </a:pPr>
              <a:r>
                <a:rPr lang="ru-RU" sz="1800" b="0" i="0" u="none" strike="noStrike" cap="none">
                  <a:solidFill>
                    <a:schemeClr val="dk1"/>
                  </a:solidFill>
                  <a:latin typeface="Garamond"/>
                  <a:ea typeface="Garamond"/>
                  <a:cs typeface="Garamond"/>
                  <a:sym typeface="Garamond"/>
                </a:rPr>
                <a:t>для людей преклонного возраста и людей имеющих признаки заболевания рака (источник аминокислот)  </a:t>
              </a:r>
              <a:endParaRPr sz="1800" b="0" i="0" u="none" strike="noStrike" cap="none">
                <a:solidFill>
                  <a:schemeClr val="dk1"/>
                </a:solidFill>
                <a:latin typeface="Garamond"/>
                <a:ea typeface="Garamond"/>
                <a:cs typeface="Garamond"/>
                <a:sym typeface="Garamond"/>
              </a:endParaRPr>
            </a:p>
          </p:txBody>
        </p:sp>
        <p:sp>
          <p:nvSpPr>
            <p:cNvPr id="214" name="Google Shape;214;p23"/>
            <p:cNvSpPr/>
            <p:nvPr/>
          </p:nvSpPr>
          <p:spPr>
            <a:xfrm>
              <a:off x="0" y="2247737"/>
              <a:ext cx="3456430" cy="1069579"/>
            </a:xfrm>
            <a:prstGeom prst="roundRect">
              <a:avLst>
                <a:gd name="adj" fmla="val 16667"/>
              </a:avLst>
            </a:prstGeom>
            <a:solidFill>
              <a:srgbClr val="B05D2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txBox="1"/>
            <p:nvPr/>
          </p:nvSpPr>
          <p:spPr>
            <a:xfrm>
              <a:off x="52213" y="2299950"/>
              <a:ext cx="3352004" cy="965153"/>
            </a:xfrm>
            <a:prstGeom prst="rect">
              <a:avLst/>
            </a:prstGeom>
            <a:noFill/>
            <a:ln>
              <a:noFill/>
            </a:ln>
          </p:spPr>
          <p:txBody>
            <a:bodyPr spcFirstLastPara="1" wrap="square" lIns="217150" tIns="108575" rIns="217150" bIns="108575" anchor="ctr" anchorCtr="0">
              <a:noAutofit/>
            </a:bodyPr>
            <a:lstStyle/>
            <a:p>
              <a:pPr marL="0" marR="0" lvl="0" indent="0" algn="ctr" rtl="0">
                <a:lnSpc>
                  <a:spcPct val="90000"/>
                </a:lnSpc>
                <a:spcBef>
                  <a:spcPts val="0"/>
                </a:spcBef>
                <a:spcAft>
                  <a:spcPts val="0"/>
                </a:spcAft>
                <a:buNone/>
              </a:pPr>
              <a:r>
                <a:rPr lang="ru-RU" sz="5700" b="0" i="0" u="none" strike="noStrike" cap="none">
                  <a:solidFill>
                    <a:schemeClr val="lt1"/>
                  </a:solidFill>
                  <a:latin typeface="Garamond"/>
                  <a:ea typeface="Garamond"/>
                  <a:cs typeface="Garamond"/>
                  <a:sym typeface="Garamond"/>
                </a:rPr>
                <a:t>3</a:t>
              </a:r>
              <a:endParaRPr sz="5700" b="0" i="0" u="none" strike="noStrike" cap="none">
                <a:solidFill>
                  <a:schemeClr val="lt1"/>
                </a:solidFill>
                <a:latin typeface="Garamond"/>
                <a:ea typeface="Garamond"/>
                <a:cs typeface="Garamond"/>
                <a:sym typeface="Garamon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6146" name="Picture 1" descr="C:\Users\Юлия\Desktop\к презентации\очки, чтобы видеть сквозь стены.jpg">
            <a:extLst>
              <a:ext uri="{FF2B5EF4-FFF2-40B4-BE49-F238E27FC236}">
                <a16:creationId xmlns:a16="http://schemas.microsoft.com/office/drawing/2014/main" id="{3C40B4E6-256F-8BE9-4368-2539709DD16A}"/>
              </a:ext>
            </a:extLst>
          </p:cNvPr>
          <p:cNvPicPr>
            <a:picLocks noChangeAspect="1" noChangeArrowheads="1"/>
          </p:cNvPicPr>
          <p:nvPr/>
        </p:nvPicPr>
        <p:blipFill>
          <a:blip r:embed="rId2">
            <a:lum contrast="-74000"/>
            <a:extLst>
              <a:ext uri="{28A0092B-C50C-407E-A947-70E740481C1C}">
                <a14:useLocalDpi xmlns:a14="http://schemas.microsoft.com/office/drawing/2010/main" val="0"/>
              </a:ext>
            </a:extLst>
          </a:blip>
          <a:srcRect l="25179"/>
          <a:stretch>
            <a:fillRect/>
          </a:stretch>
        </p:blipFill>
        <p:spPr bwMode="auto">
          <a:xfrm>
            <a:off x="2166939" y="0"/>
            <a:ext cx="7786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Заголовок 1">
            <a:extLst>
              <a:ext uri="{FF2B5EF4-FFF2-40B4-BE49-F238E27FC236}">
                <a16:creationId xmlns:a16="http://schemas.microsoft.com/office/drawing/2014/main" id="{07EB39FA-FC9A-2ACF-9A3A-86DD9661EE37}"/>
              </a:ext>
            </a:extLst>
          </p:cNvPr>
          <p:cNvSpPr>
            <a:spLocks noGrp="1"/>
          </p:cNvSpPr>
          <p:nvPr>
            <p:ph type="title"/>
          </p:nvPr>
        </p:nvSpPr>
        <p:spPr>
          <a:xfrm>
            <a:off x="3792538" y="765176"/>
            <a:ext cx="4786312" cy="785813"/>
          </a:xfrm>
        </p:spPr>
        <p:txBody>
          <a:bodyPr/>
          <a:lstStyle/>
          <a:p>
            <a:pPr eaLnBrk="1" hangingPunct="1"/>
            <a:r>
              <a:rPr lang="ru-RU" altLang="ru-RU" sz="4800" b="1">
                <a:solidFill>
                  <a:schemeClr val="bg1"/>
                </a:solidFill>
                <a:latin typeface="Times New Roman" panose="02020603050405020304" pitchFamily="18" charset="0"/>
                <a:cs typeface="Times New Roman" panose="02020603050405020304" pitchFamily="18" charset="0"/>
              </a:rPr>
              <a:t>Задачи исследования:</a:t>
            </a:r>
            <a:br>
              <a:rPr lang="ru-RU" altLang="ru-RU" sz="4800">
                <a:solidFill>
                  <a:schemeClr val="bg1"/>
                </a:solidFill>
              </a:rPr>
            </a:br>
            <a:endParaRPr lang="ru-RU" altLang="ru-RU" sz="4800">
              <a:solidFill>
                <a:schemeClr val="bg1"/>
              </a:solidFill>
            </a:endParaRPr>
          </a:p>
        </p:txBody>
      </p:sp>
      <p:sp>
        <p:nvSpPr>
          <p:cNvPr id="3" name="Содержимое 2">
            <a:extLst>
              <a:ext uri="{FF2B5EF4-FFF2-40B4-BE49-F238E27FC236}">
                <a16:creationId xmlns:a16="http://schemas.microsoft.com/office/drawing/2014/main" id="{DEFF5FCC-0AB4-B862-9227-0DD4E786B3C9}"/>
              </a:ext>
            </a:extLst>
          </p:cNvPr>
          <p:cNvSpPr>
            <a:spLocks noGrp="1"/>
          </p:cNvSpPr>
          <p:nvPr>
            <p:ph idx="1"/>
          </p:nvPr>
        </p:nvSpPr>
        <p:spPr>
          <a:xfrm>
            <a:off x="1524000" y="1557338"/>
            <a:ext cx="9144000" cy="4525962"/>
          </a:xfrm>
        </p:spPr>
        <p:txBody>
          <a:bodyPr>
            <a:normAutofit lnSpcReduction="10000"/>
          </a:bodyPr>
          <a:lstStyle/>
          <a:p>
            <a:pPr marL="538163" indent="-276225" eaLnBrk="1" hangingPunct="1">
              <a:buNone/>
              <a:defRPr/>
            </a:pPr>
            <a:r>
              <a:rPr lang="ru-RU" altLang="ru-RU" b="1">
                <a:solidFill>
                  <a:schemeClr val="bg1"/>
                </a:solidFill>
                <a:latin typeface="Times New Roman" panose="02020603050405020304" pitchFamily="18" charset="0"/>
                <a:cs typeface="Times New Roman" panose="02020603050405020304" pitchFamily="18" charset="0"/>
              </a:rPr>
              <a:t>1</a:t>
            </a:r>
            <a:r>
              <a:rPr lang="ru-RU" altLang="ru-RU" sz="2800" b="1">
                <a:solidFill>
                  <a:schemeClr val="bg1"/>
                </a:solidFill>
                <a:latin typeface="Times New Roman" panose="02020603050405020304" pitchFamily="18" charset="0"/>
                <a:cs typeface="Times New Roman" panose="02020603050405020304" pitchFamily="18" charset="0"/>
              </a:rPr>
              <a:t>. </a:t>
            </a:r>
            <a:r>
              <a:rPr lang="ru-RU" altLang="ru-RU" b="1">
                <a:solidFill>
                  <a:schemeClr val="bg1"/>
                </a:solidFill>
                <a:latin typeface="Times New Roman" panose="02020603050405020304" pitchFamily="18" charset="0"/>
                <a:cs typeface="Times New Roman" panose="02020603050405020304" pitchFamily="18" charset="0"/>
              </a:rPr>
              <a:t>Рассмотреть процесс трансформации феномена чтения в современном обществе;</a:t>
            </a:r>
          </a:p>
          <a:p>
            <a:pPr marL="538163" indent="-276225" eaLnBrk="1" hangingPunct="1">
              <a:buNone/>
              <a:defRPr/>
            </a:pPr>
            <a:r>
              <a:rPr lang="ru-RU" altLang="ru-RU" sz="2800" b="1">
                <a:solidFill>
                  <a:schemeClr val="bg1"/>
                </a:solidFill>
                <a:latin typeface="Times New Roman" panose="02020603050405020304" pitchFamily="18" charset="0"/>
                <a:cs typeface="Times New Roman" panose="02020603050405020304" pitchFamily="18" charset="0"/>
              </a:rPr>
              <a:t>2. </a:t>
            </a:r>
            <a:r>
              <a:rPr lang="ru-RU" altLang="ru-RU" b="1">
                <a:solidFill>
                  <a:schemeClr val="bg1"/>
                </a:solidFill>
                <a:latin typeface="Times New Roman" panose="02020603050405020304" pitchFamily="18" charset="0"/>
                <a:cs typeface="Times New Roman" panose="02020603050405020304" pitchFamily="18" charset="0"/>
              </a:rPr>
              <a:t>Изучить культурный потенциал и сферы применения буктрейлеров;</a:t>
            </a:r>
          </a:p>
          <a:p>
            <a:pPr marL="538163" indent="-276225" eaLnBrk="1" hangingPunct="1">
              <a:buNone/>
              <a:defRPr/>
            </a:pPr>
            <a:r>
              <a:rPr lang="ru-RU" altLang="ru-RU" sz="2800" b="1">
                <a:solidFill>
                  <a:schemeClr val="bg1"/>
                </a:solidFill>
                <a:latin typeface="Times New Roman" panose="02020603050405020304" pitchFamily="18" charset="0"/>
                <a:cs typeface="Times New Roman" panose="02020603050405020304" pitchFamily="18" charset="0"/>
              </a:rPr>
              <a:t>3. </a:t>
            </a:r>
            <a:r>
              <a:rPr lang="ru-RU" altLang="ru-RU" b="1">
                <a:solidFill>
                  <a:schemeClr val="bg1"/>
                </a:solidFill>
                <a:latin typeface="Times New Roman" panose="02020603050405020304" pitchFamily="18" charset="0"/>
                <a:cs typeface="Times New Roman" panose="02020603050405020304" pitchFamily="18" charset="0"/>
              </a:rPr>
              <a:t>Выявить формы буктрейлера, его задачи и особенности;</a:t>
            </a:r>
          </a:p>
          <a:p>
            <a:pPr marL="538163" indent="-276225" eaLnBrk="1" hangingPunct="1">
              <a:buNone/>
              <a:defRPr/>
            </a:pPr>
            <a:r>
              <a:rPr lang="ru-RU" altLang="ru-RU" sz="2800" b="1">
                <a:solidFill>
                  <a:schemeClr val="bg1"/>
                </a:solidFill>
                <a:latin typeface="Times New Roman" panose="02020603050405020304" pitchFamily="18" charset="0"/>
                <a:cs typeface="Times New Roman" panose="02020603050405020304" pitchFamily="18" charset="0"/>
              </a:rPr>
              <a:t>4. </a:t>
            </a:r>
            <a:r>
              <a:rPr lang="ru-RU" altLang="ru-RU" b="1">
                <a:solidFill>
                  <a:schemeClr val="bg1"/>
                </a:solidFill>
                <a:latin typeface="Times New Roman" panose="02020603050405020304" pitchFamily="18" charset="0"/>
                <a:cs typeface="Times New Roman" panose="02020603050405020304" pitchFamily="18" charset="0"/>
              </a:rPr>
              <a:t>Создание читательского буктрейлера к работе Ю.М. Лотмана «Беседы о русской культуре».</a:t>
            </a:r>
          </a:p>
        </p:txBody>
      </p:sp>
    </p:spTree>
  </p:cSld>
  <p:clrMapOvr>
    <a:masterClrMapping/>
  </p:clrMapOvr>
  <p:transition spd="med" advClick="0" advTm="2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C:\Users\Юлия\Desktop\к презентации\eReader-Prestigio-01.jpg">
            <a:extLst>
              <a:ext uri="{FF2B5EF4-FFF2-40B4-BE49-F238E27FC236}">
                <a16:creationId xmlns:a16="http://schemas.microsoft.com/office/drawing/2014/main" id="{AE05CCA4-B942-E178-5C44-EA44C97F0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91"/>
          <a:stretch>
            <a:fillRect/>
          </a:stretch>
        </p:blipFill>
        <p:spPr bwMode="auto">
          <a:xfrm>
            <a:off x="1524000" y="0"/>
            <a:ext cx="9144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descr="C:\Users\Юлия\Desktop\к презентации\eReader-Prestigio-01.jpg">
            <a:extLst>
              <a:ext uri="{FF2B5EF4-FFF2-40B4-BE49-F238E27FC236}">
                <a16:creationId xmlns:a16="http://schemas.microsoft.com/office/drawing/2014/main" id="{CDFD3F55-FC3D-5939-5F2F-664B014E2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208" r="-2240" b="8333"/>
          <a:stretch>
            <a:fillRect/>
          </a:stretch>
        </p:blipFill>
        <p:spPr bwMode="auto">
          <a:xfrm>
            <a:off x="1524000" y="4643438"/>
            <a:ext cx="93487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 descr="C:\Users\Юлия\Desktop\к презентации\eReader-Prestigio-01.jpg">
            <a:extLst>
              <a:ext uri="{FF2B5EF4-FFF2-40B4-BE49-F238E27FC236}">
                <a16:creationId xmlns:a16="http://schemas.microsoft.com/office/drawing/2014/main" id="{8E5805DD-7D28-21D8-A756-E2586F762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278"/>
          <a:stretch>
            <a:fillRect/>
          </a:stretch>
        </p:blipFill>
        <p:spPr bwMode="auto">
          <a:xfrm>
            <a:off x="1524000" y="5429250"/>
            <a:ext cx="914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Содержимое 4">
            <a:extLst>
              <a:ext uri="{FF2B5EF4-FFF2-40B4-BE49-F238E27FC236}">
                <a16:creationId xmlns:a16="http://schemas.microsoft.com/office/drawing/2014/main" id="{0645078C-1C95-55CF-E2CE-2499C8401628}"/>
              </a:ext>
            </a:extLst>
          </p:cNvPr>
          <p:cNvSpPr>
            <a:spLocks noGrp="1"/>
          </p:cNvSpPr>
          <p:nvPr>
            <p:ph idx="1"/>
          </p:nvPr>
        </p:nvSpPr>
        <p:spPr/>
        <p:txBody>
          <a:bodyPr/>
          <a:lstStyle/>
          <a:p>
            <a:pPr eaLnBrk="1" hangingPunct="1"/>
            <a:endParaRPr lang="ru-RU" altLang="ru-RU"/>
          </a:p>
        </p:txBody>
      </p:sp>
      <p:pic>
        <p:nvPicPr>
          <p:cNvPr id="7174" name="Picture 2" descr="Картинки по запросу книга маклюэн">
            <a:extLst>
              <a:ext uri="{FF2B5EF4-FFF2-40B4-BE49-F238E27FC236}">
                <a16:creationId xmlns:a16="http://schemas.microsoft.com/office/drawing/2014/main" id="{F4086130-048B-488A-58A0-CD51CE67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1" y="2714625"/>
            <a:ext cx="12668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Картинки по запросу книга куфаев философия книги">
            <a:extLst>
              <a:ext uri="{FF2B5EF4-FFF2-40B4-BE49-F238E27FC236}">
                <a16:creationId xmlns:a16="http://schemas.microsoft.com/office/drawing/2014/main" id="{B01366C6-5B32-88D3-1BC9-80E559041C0C}"/>
              </a:ext>
            </a:extLst>
          </p:cNvPr>
          <p:cNvPicPr>
            <a:picLocks noChangeAspect="1" noChangeArrowheads="1"/>
          </p:cNvPicPr>
          <p:nvPr/>
        </p:nvPicPr>
        <p:blipFill>
          <a:blip r:embed="rId4"/>
          <a:srcRect/>
          <a:stretch>
            <a:fillRect/>
          </a:stretch>
        </p:blipFill>
        <p:spPr bwMode="auto">
          <a:xfrm>
            <a:off x="3309938" y="214314"/>
            <a:ext cx="1143000" cy="1743075"/>
          </a:xfrm>
          <a:prstGeom prst="rect">
            <a:avLst/>
          </a:prstGeom>
          <a:ln>
            <a:noFill/>
          </a:ln>
          <a:effectLst>
            <a:outerShdw blurRad="292100" dist="139700" dir="2700000" algn="tl" rotWithShape="0">
              <a:srgbClr val="333333">
                <a:alpha val="65000"/>
              </a:srgbClr>
            </a:outerShdw>
          </a:effectLst>
        </p:spPr>
      </p:pic>
      <p:pic>
        <p:nvPicPr>
          <p:cNvPr id="14342" name="Picture 6" descr="Картинки по запросу книга ляхов искусство книги">
            <a:extLst>
              <a:ext uri="{FF2B5EF4-FFF2-40B4-BE49-F238E27FC236}">
                <a16:creationId xmlns:a16="http://schemas.microsoft.com/office/drawing/2014/main" id="{7D5608D7-FA03-48AE-D0D1-DA7F99C05292}"/>
              </a:ext>
            </a:extLst>
          </p:cNvPr>
          <p:cNvPicPr>
            <a:picLocks noChangeAspect="1" noChangeArrowheads="1"/>
          </p:cNvPicPr>
          <p:nvPr/>
        </p:nvPicPr>
        <p:blipFill>
          <a:blip r:embed="rId5"/>
          <a:srcRect/>
          <a:stretch>
            <a:fillRect/>
          </a:stretch>
        </p:blipFill>
        <p:spPr bwMode="auto">
          <a:xfrm>
            <a:off x="1809751" y="214314"/>
            <a:ext cx="1254125" cy="1743075"/>
          </a:xfrm>
          <a:prstGeom prst="rect">
            <a:avLst/>
          </a:prstGeom>
          <a:ln>
            <a:noFill/>
          </a:ln>
          <a:effectLst>
            <a:outerShdw blurRad="292100" dist="139700" dir="2700000" algn="tl" rotWithShape="0">
              <a:srgbClr val="333333">
                <a:alpha val="65000"/>
              </a:srgbClr>
            </a:outerShdw>
          </a:effectLst>
        </p:spPr>
      </p:pic>
      <p:pic>
        <p:nvPicPr>
          <p:cNvPr id="14344" name="Picture 8" descr="Картинки по запросу книга маклауд понимание комикса">
            <a:extLst>
              <a:ext uri="{FF2B5EF4-FFF2-40B4-BE49-F238E27FC236}">
                <a16:creationId xmlns:a16="http://schemas.microsoft.com/office/drawing/2014/main" id="{4D44A5E9-90A5-0959-8796-B00421551249}"/>
              </a:ext>
            </a:extLst>
          </p:cNvPr>
          <p:cNvPicPr>
            <a:picLocks noChangeAspect="1" noChangeArrowheads="1"/>
          </p:cNvPicPr>
          <p:nvPr/>
        </p:nvPicPr>
        <p:blipFill>
          <a:blip r:embed="rId6"/>
          <a:srcRect r="353" b="7843"/>
          <a:stretch>
            <a:fillRect/>
          </a:stretch>
        </p:blipFill>
        <p:spPr bwMode="auto">
          <a:xfrm>
            <a:off x="8739189" y="2714626"/>
            <a:ext cx="1285875" cy="1857375"/>
          </a:xfrm>
          <a:prstGeom prst="rect">
            <a:avLst/>
          </a:prstGeom>
          <a:ln>
            <a:noFill/>
          </a:ln>
          <a:effectLst>
            <a:outerShdw blurRad="292100" dist="139700" dir="2700000" algn="tl" rotWithShape="0">
              <a:srgbClr val="333333">
                <a:alpha val="65000"/>
              </a:srgbClr>
            </a:outerShdw>
          </a:effectLst>
        </p:spPr>
      </p:pic>
      <p:pic>
        <p:nvPicPr>
          <p:cNvPr id="7178" name="Picture 10" descr="Картинки по запросу книга ги дебор общество">
            <a:extLst>
              <a:ext uri="{FF2B5EF4-FFF2-40B4-BE49-F238E27FC236}">
                <a16:creationId xmlns:a16="http://schemas.microsoft.com/office/drawing/2014/main" id="{E57EE141-C9DC-9C13-62FE-4E2989D1D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0" y="2714626"/>
            <a:ext cx="111918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Картинки по запросу книга тоффлер третья">
            <a:extLst>
              <a:ext uri="{FF2B5EF4-FFF2-40B4-BE49-F238E27FC236}">
                <a16:creationId xmlns:a16="http://schemas.microsoft.com/office/drawing/2014/main" id="{D06B9EEC-754A-440F-BEAB-EB23677948D5}"/>
              </a:ext>
            </a:extLst>
          </p:cNvPr>
          <p:cNvPicPr>
            <a:picLocks noChangeAspect="1" noChangeArrowheads="1"/>
          </p:cNvPicPr>
          <p:nvPr/>
        </p:nvPicPr>
        <p:blipFill>
          <a:blip r:embed="rId8"/>
          <a:srcRect/>
          <a:stretch>
            <a:fillRect/>
          </a:stretch>
        </p:blipFill>
        <p:spPr bwMode="auto">
          <a:xfrm>
            <a:off x="5667376" y="2714626"/>
            <a:ext cx="1179513" cy="1928813"/>
          </a:xfrm>
          <a:prstGeom prst="rect">
            <a:avLst/>
          </a:prstGeom>
          <a:ln>
            <a:noFill/>
          </a:ln>
          <a:effectLst>
            <a:outerShdw blurRad="292100" dist="139700" dir="2700000" algn="tl" rotWithShape="0">
              <a:srgbClr val="333333">
                <a:alpha val="65000"/>
              </a:srgbClr>
            </a:outerShdw>
          </a:effectLst>
        </p:spPr>
      </p:pic>
      <p:pic>
        <p:nvPicPr>
          <p:cNvPr id="7180" name="Picture 14" descr="Картинки по запросу книга киберленинка">
            <a:extLst>
              <a:ext uri="{FF2B5EF4-FFF2-40B4-BE49-F238E27FC236}">
                <a16:creationId xmlns:a16="http://schemas.microsoft.com/office/drawing/2014/main" id="{762CF37B-BF6C-19A4-F4F8-EE764F838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126" y="2714626"/>
            <a:ext cx="13192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descr="Картинки по запросу книга бодрийяр">
            <a:extLst>
              <a:ext uri="{FF2B5EF4-FFF2-40B4-BE49-F238E27FC236}">
                <a16:creationId xmlns:a16="http://schemas.microsoft.com/office/drawing/2014/main" id="{34A58C63-B2CB-47B1-D83A-A46C29AE1235}"/>
              </a:ext>
            </a:extLst>
          </p:cNvPr>
          <p:cNvPicPr>
            <a:picLocks noChangeAspect="1" noChangeArrowheads="1"/>
          </p:cNvPicPr>
          <p:nvPr/>
        </p:nvPicPr>
        <p:blipFill>
          <a:blip r:embed="rId10"/>
          <a:srcRect r="4807" b="25624"/>
          <a:stretch>
            <a:fillRect/>
          </a:stretch>
        </p:blipFill>
        <p:spPr bwMode="auto">
          <a:xfrm>
            <a:off x="1524001" y="2714626"/>
            <a:ext cx="1285875" cy="1928813"/>
          </a:xfrm>
          <a:prstGeom prst="rect">
            <a:avLst/>
          </a:prstGeom>
          <a:ln>
            <a:noFill/>
          </a:ln>
          <a:effectLst>
            <a:outerShdw blurRad="292100" dist="139700" dir="2700000" algn="tl" rotWithShape="0">
              <a:srgbClr val="333333">
                <a:alpha val="65000"/>
              </a:srgbClr>
            </a:outerShdw>
          </a:effectLst>
        </p:spPr>
      </p:pic>
      <p:sp>
        <p:nvSpPr>
          <p:cNvPr id="16" name="Прямоугольник 15">
            <a:extLst>
              <a:ext uri="{FF2B5EF4-FFF2-40B4-BE49-F238E27FC236}">
                <a16:creationId xmlns:a16="http://schemas.microsoft.com/office/drawing/2014/main" id="{E259C0D1-E72C-6B9A-2F6E-FA868EC548E9}"/>
              </a:ext>
            </a:extLst>
          </p:cNvPr>
          <p:cNvSpPr/>
          <p:nvPr/>
        </p:nvSpPr>
        <p:spPr>
          <a:xfrm>
            <a:off x="1524000" y="5000625"/>
            <a:ext cx="9144000" cy="11430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buClrTx/>
              <a:defRPr/>
            </a:pPr>
            <a:endParaRPr lang="ru-RU" sz="1800" kern="1200">
              <a:solidFill>
                <a:prstClr val="black"/>
              </a:solidFill>
              <a:latin typeface="Calibri"/>
            </a:endParaRPr>
          </a:p>
        </p:txBody>
      </p:sp>
      <p:sp>
        <p:nvSpPr>
          <p:cNvPr id="2" name="Заголовок 1">
            <a:extLst>
              <a:ext uri="{FF2B5EF4-FFF2-40B4-BE49-F238E27FC236}">
                <a16:creationId xmlns:a16="http://schemas.microsoft.com/office/drawing/2014/main" id="{E88BC9F8-AAC2-B23B-1682-FE623C9A52D7}"/>
              </a:ext>
            </a:extLst>
          </p:cNvPr>
          <p:cNvSpPr>
            <a:spLocks noGrp="1"/>
          </p:cNvSpPr>
          <p:nvPr>
            <p:ph type="title"/>
          </p:nvPr>
        </p:nvSpPr>
        <p:spPr>
          <a:xfrm>
            <a:off x="1524000" y="5143500"/>
            <a:ext cx="9144000" cy="928688"/>
          </a:xfrm>
        </p:spPr>
        <p:txBody>
          <a:bodyPr>
            <a:normAutofit fontScale="90000"/>
          </a:bodyPr>
          <a:lstStyle/>
          <a:p>
            <a:pPr eaLnBrk="1" hangingPunct="1">
              <a:defRPr/>
            </a:pPr>
            <a:r>
              <a:rPr lang="ru-RU" altLang="ru-RU" sz="4200" b="1">
                <a:latin typeface="Times New Roman" panose="02020603050405020304" pitchFamily="18" charset="0"/>
                <a:cs typeface="Times New Roman" panose="02020603050405020304" pitchFamily="18" charset="0"/>
              </a:rPr>
              <a:t>Теоретическую базу</a:t>
            </a:r>
            <a:br>
              <a:rPr lang="ru-RU" altLang="ru-RU" sz="4200" b="1">
                <a:latin typeface="Times New Roman" panose="02020603050405020304" pitchFamily="18" charset="0"/>
                <a:cs typeface="Times New Roman" panose="02020603050405020304" pitchFamily="18" charset="0"/>
              </a:rPr>
            </a:br>
            <a:r>
              <a:rPr lang="ru-RU" altLang="ru-RU" sz="4200" b="1">
                <a:latin typeface="Times New Roman" panose="02020603050405020304" pitchFamily="18" charset="0"/>
                <a:cs typeface="Times New Roman" panose="02020603050405020304" pitchFamily="18" charset="0"/>
              </a:rPr>
              <a:t> исследования составили</a:t>
            </a:r>
            <a:endParaRPr lang="ru-RU" altLang="ru-RU" sz="4200">
              <a:latin typeface="Times New Roman" panose="02020603050405020304" pitchFamily="18" charset="0"/>
              <a:cs typeface="Times New Roman" panose="02020603050405020304" pitchFamily="18" charset="0"/>
            </a:endParaRPr>
          </a:p>
        </p:txBody>
      </p:sp>
    </p:spTree>
  </p:cSld>
  <p:clrMapOvr>
    <a:masterClrMapping/>
  </p:clrMapOvr>
  <p:transition spd="med" advClick="0" advTm="2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Users\Юлия\Desktop\società-moderna-26.jpg">
            <a:extLst>
              <a:ext uri="{FF2B5EF4-FFF2-40B4-BE49-F238E27FC236}">
                <a16:creationId xmlns:a16="http://schemas.microsoft.com/office/drawing/2014/main" id="{6B6BF07A-178C-D914-843B-0C5D9012B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3286126"/>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Картинки по запросу книга против">
            <a:extLst>
              <a:ext uri="{FF2B5EF4-FFF2-40B4-BE49-F238E27FC236}">
                <a16:creationId xmlns:a16="http://schemas.microsoft.com/office/drawing/2014/main" id="{F8EE6593-7DCD-4630-2C41-715C040D11C7}"/>
              </a:ext>
            </a:extLst>
          </p:cNvPr>
          <p:cNvPicPr>
            <a:picLocks noChangeAspect="1" noChangeArrowheads="1"/>
          </p:cNvPicPr>
          <p:nvPr/>
        </p:nvPicPr>
        <p:blipFill>
          <a:blip r:embed="rId3"/>
          <a:srcRect l="3869" b="9433"/>
          <a:stretch>
            <a:fillRect/>
          </a:stretch>
        </p:blipFill>
        <p:spPr bwMode="auto">
          <a:xfrm>
            <a:off x="5810248" y="0"/>
            <a:ext cx="5326420" cy="3429024"/>
          </a:xfrm>
          <a:prstGeom prst="rect">
            <a:avLst/>
          </a:prstGeom>
          <a:ln>
            <a:noFill/>
          </a:ln>
          <a:effectLst>
            <a:softEdge rad="112500"/>
          </a:effectLst>
        </p:spPr>
      </p:pic>
      <p:sp>
        <p:nvSpPr>
          <p:cNvPr id="8196" name="Содержимое 2">
            <a:extLst>
              <a:ext uri="{FF2B5EF4-FFF2-40B4-BE49-F238E27FC236}">
                <a16:creationId xmlns:a16="http://schemas.microsoft.com/office/drawing/2014/main" id="{6EEFDA08-0B7B-C0EF-D359-1280B45463EB}"/>
              </a:ext>
            </a:extLst>
          </p:cNvPr>
          <p:cNvSpPr>
            <a:spLocks noGrp="1"/>
          </p:cNvSpPr>
          <p:nvPr>
            <p:ph idx="1"/>
          </p:nvPr>
        </p:nvSpPr>
        <p:spPr>
          <a:xfrm>
            <a:off x="1809751" y="3786189"/>
            <a:ext cx="3686175" cy="2625725"/>
          </a:xfrm>
        </p:spPr>
        <p:txBody>
          <a:bodyPr/>
          <a:lstStyle/>
          <a:p>
            <a:pPr indent="19050" algn="ctr" eaLnBrk="1" hangingPunct="1">
              <a:buNone/>
            </a:pPr>
            <a:endParaRPr lang="ru-RU" altLang="ru-RU" sz="3600"/>
          </a:p>
        </p:txBody>
      </p:sp>
      <p:pic>
        <p:nvPicPr>
          <p:cNvPr id="33794" name="Picture 2" descr="Похожее изображение">
            <a:extLst>
              <a:ext uri="{FF2B5EF4-FFF2-40B4-BE49-F238E27FC236}">
                <a16:creationId xmlns:a16="http://schemas.microsoft.com/office/drawing/2014/main" id="{938F388B-9B88-7B84-FB8E-B0ED16E579C1}"/>
              </a:ext>
            </a:extLst>
          </p:cNvPr>
          <p:cNvPicPr>
            <a:picLocks noChangeAspect="1" noChangeArrowheads="1"/>
          </p:cNvPicPr>
          <p:nvPr/>
        </p:nvPicPr>
        <p:blipFill>
          <a:blip r:embed="rId4"/>
          <a:srcRect r="14285"/>
          <a:stretch>
            <a:fillRect/>
          </a:stretch>
        </p:blipFill>
        <p:spPr bwMode="auto">
          <a:xfrm>
            <a:off x="5953092" y="3302478"/>
            <a:ext cx="4714908" cy="3555522"/>
          </a:xfrm>
          <a:prstGeom prst="rect">
            <a:avLst/>
          </a:prstGeom>
          <a:ln>
            <a:noFill/>
          </a:ln>
          <a:effectLst>
            <a:softEdge rad="112500"/>
          </a:effectLst>
        </p:spPr>
      </p:pic>
      <p:sp>
        <p:nvSpPr>
          <p:cNvPr id="7" name="Овал 6">
            <a:extLst>
              <a:ext uri="{FF2B5EF4-FFF2-40B4-BE49-F238E27FC236}">
                <a16:creationId xmlns:a16="http://schemas.microsoft.com/office/drawing/2014/main" id="{1BC97175-6A1B-76F7-B9C7-B57B33481893}"/>
              </a:ext>
            </a:extLst>
          </p:cNvPr>
          <p:cNvSpPr/>
          <p:nvPr/>
        </p:nvSpPr>
        <p:spPr>
          <a:xfrm>
            <a:off x="1524000" y="1"/>
            <a:ext cx="4859338" cy="3789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r>
              <a:rPr lang="ru-RU" altLang="ru-RU" sz="3000" b="1" kern="1200">
                <a:solidFill>
                  <a:srgbClr val="FFFFFF"/>
                </a:solidFill>
                <a:latin typeface="Times New Roman" panose="02020603050405020304" pitchFamily="18" charset="0"/>
                <a:cs typeface="Times New Roman" panose="02020603050405020304" pitchFamily="18" charset="0"/>
              </a:rPr>
              <a:t>Визуальная направленность,</a:t>
            </a:r>
          </a:p>
          <a:p>
            <a:pPr algn="ctr" fontAlgn="base">
              <a:spcBef>
                <a:spcPct val="0"/>
              </a:spcBef>
              <a:spcAft>
                <a:spcPct val="0"/>
              </a:spcAft>
              <a:buClrTx/>
              <a:defRPr/>
            </a:pPr>
            <a:r>
              <a:rPr lang="ru-RU" altLang="ru-RU" sz="3000" b="1" kern="1200">
                <a:solidFill>
                  <a:srgbClr val="FFFFFF"/>
                </a:solidFill>
                <a:latin typeface="Times New Roman" panose="02020603050405020304" pitchFamily="18" charset="0"/>
                <a:cs typeface="Times New Roman" panose="02020603050405020304" pitchFamily="18" charset="0"/>
              </a:rPr>
              <a:t>«клиповое мышление»</a:t>
            </a:r>
          </a:p>
        </p:txBody>
      </p:sp>
    </p:spTree>
  </p:cSld>
  <p:clrMapOvr>
    <a:masterClrMapping/>
  </p:clrMapOvr>
  <p:transition spd="med" advClick="0" advTm="20000"/>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6" descr="Картинки по запросу фон книга">
            <a:extLst>
              <a:ext uri="{FF2B5EF4-FFF2-40B4-BE49-F238E27FC236}">
                <a16:creationId xmlns:a16="http://schemas.microsoft.com/office/drawing/2014/main" id="{2BF5CDA2-789E-D528-E9FF-D14420CD8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26"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одержимое 2">
            <a:extLst>
              <a:ext uri="{FF2B5EF4-FFF2-40B4-BE49-F238E27FC236}">
                <a16:creationId xmlns:a16="http://schemas.microsoft.com/office/drawing/2014/main" id="{9F1719C4-4883-0946-F444-32BFD82C007C}"/>
              </a:ext>
            </a:extLst>
          </p:cNvPr>
          <p:cNvSpPr>
            <a:spLocks noGrp="1"/>
          </p:cNvSpPr>
          <p:nvPr>
            <p:ph idx="1"/>
          </p:nvPr>
        </p:nvSpPr>
        <p:spPr>
          <a:xfrm>
            <a:off x="1524000" y="214313"/>
            <a:ext cx="9144000" cy="1428750"/>
          </a:xfrm>
          <a:solidFill>
            <a:srgbClr val="FFFF00">
              <a:alpha val="64000"/>
            </a:srgbClr>
          </a:solidFill>
        </p:spPr>
        <p:style>
          <a:lnRef idx="1">
            <a:schemeClr val="accent3"/>
          </a:lnRef>
          <a:fillRef idx="2">
            <a:schemeClr val="accent3"/>
          </a:fillRef>
          <a:effectRef idx="1">
            <a:schemeClr val="accent3"/>
          </a:effectRef>
          <a:fontRef idx="minor">
            <a:schemeClr val="dk1"/>
          </a:fontRef>
        </p:style>
        <p:txBody>
          <a:bodyPr>
            <a:normAutofit fontScale="92500"/>
          </a:bodyPr>
          <a:lstStyle/>
          <a:p>
            <a:pPr algn="ctr" eaLnBrk="1" hangingPunct="1">
              <a:lnSpc>
                <a:spcPct val="90000"/>
              </a:lnSpc>
              <a:buFont typeface="Arial" panose="020B0604020202020204" pitchFamily="34" charset="0"/>
              <a:buNone/>
              <a:defRPr/>
            </a:pPr>
            <a:r>
              <a:rPr lang="ru-RU" altLang="ru-RU" b="1">
                <a:solidFill>
                  <a:srgbClr val="000000"/>
                </a:solidFill>
              </a:rPr>
              <a:t>«Чтение </a:t>
            </a:r>
            <a:r>
              <a:rPr lang="ru-RU" altLang="ru-RU">
                <a:solidFill>
                  <a:srgbClr val="000000"/>
                </a:solidFill>
              </a:rPr>
              <a:t>- </a:t>
            </a:r>
            <a:r>
              <a:rPr lang="ru-RU" altLang="ru-RU" b="1" i="1">
                <a:solidFill>
                  <a:srgbClr val="000000"/>
                </a:solidFill>
              </a:rPr>
              <a:t>одна из основных культурных практик, процедура работы с текстом, позволяющая выявлять и порождать смыслы» </a:t>
            </a:r>
          </a:p>
        </p:txBody>
      </p:sp>
      <p:pic>
        <p:nvPicPr>
          <p:cNvPr id="9220" name="Picture 2" descr="Картинки по запросу загрузка gif анимация">
            <a:extLst>
              <a:ext uri="{FF2B5EF4-FFF2-40B4-BE49-F238E27FC236}">
                <a16:creationId xmlns:a16="http://schemas.microsoft.com/office/drawing/2014/main" id="{FE90D27D-DA4E-BD97-F991-67571123AB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1643064"/>
            <a:ext cx="82550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Картинки по запросу чтение gif анимация ">
            <a:extLst>
              <a:ext uri="{FF2B5EF4-FFF2-40B4-BE49-F238E27FC236}">
                <a16:creationId xmlns:a16="http://schemas.microsoft.com/office/drawing/2014/main" id="{564474BD-746A-2BBD-F91D-42CCBCABD9BF}"/>
              </a:ext>
            </a:extLst>
          </p:cNvPr>
          <p:cNvPicPr>
            <a:picLocks noChangeAspect="1" noChangeArrowheads="1" noCrop="1"/>
          </p:cNvPicPr>
          <p:nvPr/>
        </p:nvPicPr>
        <p:blipFill>
          <a:blip r:embed="rId4"/>
          <a:srcRect/>
          <a:stretch>
            <a:fillRect/>
          </a:stretch>
        </p:blipFill>
        <p:spPr bwMode="auto">
          <a:xfrm>
            <a:off x="2666976" y="2000240"/>
            <a:ext cx="3195020" cy="2786058"/>
          </a:xfrm>
          <a:prstGeom prst="ellipse">
            <a:avLst/>
          </a:prstGeom>
          <a:ln w="63500" cap="rnd">
            <a:solidFill>
              <a:schemeClr val="tx1">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advClick="0" advTm="20000"/>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FBFBF">
            <a:alpha val="70195"/>
          </a:srgbClr>
        </a:solidFill>
        <a:effectLst/>
      </p:bgPr>
    </p:bg>
    <p:spTree>
      <p:nvGrpSpPr>
        <p:cNvPr id="1" name=""/>
        <p:cNvGrpSpPr/>
        <p:nvPr/>
      </p:nvGrpSpPr>
      <p:grpSpPr>
        <a:xfrm>
          <a:off x="0" y="0"/>
          <a:ext cx="0" cy="0"/>
          <a:chOff x="0" y="0"/>
          <a:chExt cx="0" cy="0"/>
        </a:xfrm>
      </p:grpSpPr>
      <p:pic>
        <p:nvPicPr>
          <p:cNvPr id="10242" name="Picture 6" descr="Прототип проектора от Sony превращает любую поверхность в сенсорный экран">
            <a:extLst>
              <a:ext uri="{FF2B5EF4-FFF2-40B4-BE49-F238E27FC236}">
                <a16:creationId xmlns:a16="http://schemas.microsoft.com/office/drawing/2014/main" id="{0FD122B3-95C9-D16D-6C9A-F96068B94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a:stretch>
            <a:fillRect/>
          </a:stretch>
        </p:blipFill>
        <p:spPr bwMode="auto">
          <a:xfrm>
            <a:off x="1524000" y="1"/>
            <a:ext cx="32146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Заголовок 1">
            <a:extLst>
              <a:ext uri="{FF2B5EF4-FFF2-40B4-BE49-F238E27FC236}">
                <a16:creationId xmlns:a16="http://schemas.microsoft.com/office/drawing/2014/main" id="{673D6870-F4F5-3B0E-57BD-366ABB3195CB}"/>
              </a:ext>
            </a:extLst>
          </p:cNvPr>
          <p:cNvSpPr>
            <a:spLocks noGrp="1"/>
          </p:cNvSpPr>
          <p:nvPr>
            <p:ph type="title"/>
          </p:nvPr>
        </p:nvSpPr>
        <p:spPr>
          <a:xfrm>
            <a:off x="2095500" y="5715000"/>
            <a:ext cx="8229600" cy="1143000"/>
          </a:xfrm>
        </p:spPr>
        <p:txBody>
          <a:bodyPr/>
          <a:lstStyle/>
          <a:p>
            <a:pPr eaLnBrk="1" hangingPunct="1"/>
            <a:endParaRPr lang="ru-RU" altLang="ru-RU"/>
          </a:p>
        </p:txBody>
      </p:sp>
      <p:sp>
        <p:nvSpPr>
          <p:cNvPr id="10244" name="Содержимое 2">
            <a:extLst>
              <a:ext uri="{FF2B5EF4-FFF2-40B4-BE49-F238E27FC236}">
                <a16:creationId xmlns:a16="http://schemas.microsoft.com/office/drawing/2014/main" id="{FFBF6536-769D-71BE-A8F0-4F0C0C6B2C03}"/>
              </a:ext>
            </a:extLst>
          </p:cNvPr>
          <p:cNvSpPr>
            <a:spLocks noGrp="1"/>
          </p:cNvSpPr>
          <p:nvPr>
            <p:ph idx="1"/>
          </p:nvPr>
        </p:nvSpPr>
        <p:spPr>
          <a:xfrm>
            <a:off x="4810126" y="0"/>
            <a:ext cx="5857875" cy="2928938"/>
          </a:xfrm>
        </p:spPr>
        <p:txBody>
          <a:bodyPr/>
          <a:lstStyle/>
          <a:p>
            <a:pPr eaLnBrk="1" hangingPunct="1">
              <a:lnSpc>
                <a:spcPct val="90000"/>
              </a:lnSpc>
            </a:pPr>
            <a:r>
              <a:rPr lang="ru-RU" altLang="ru-RU" b="1">
                <a:latin typeface="Times New Roman" panose="02020603050405020304" pitchFamily="18" charset="0"/>
                <a:cs typeface="Times New Roman" panose="02020603050405020304" pitchFamily="18" charset="0"/>
              </a:rPr>
              <a:t>Проект «Future Lab», 2012 г. научно-исследовательская группа Sony, прототип концепции Бастиана Брокера «Интерактивная поверхность»</a:t>
            </a:r>
          </a:p>
        </p:txBody>
      </p:sp>
      <p:pic>
        <p:nvPicPr>
          <p:cNvPr id="10245" name="Picture 2" descr="C:\Users\Юлия\Desktop\sony-projector-future-lab-sxsw-2016.gif">
            <a:extLst>
              <a:ext uri="{FF2B5EF4-FFF2-40B4-BE49-F238E27FC236}">
                <a16:creationId xmlns:a16="http://schemas.microsoft.com/office/drawing/2014/main" id="{3B4FAE55-6CF7-C981-5286-572FE2C05CC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00376"/>
            <a:ext cx="6477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4" descr="Прототип проектора от Sony превращает любую поверхность в сенсорный экран">
            <a:extLst>
              <a:ext uri="{FF2B5EF4-FFF2-40B4-BE49-F238E27FC236}">
                <a16:creationId xmlns:a16="http://schemas.microsoft.com/office/drawing/2014/main" id="{31B27FEB-B4CA-2EC7-9DC2-8DF670EA8A1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spTree>
  </p:cSld>
  <p:clrMapOvr>
    <a:masterClrMapping/>
  </p:clrMapOvr>
  <p:transition spd="med" advClick="0" advTm="2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Картинки по запросу о книгах ">
            <a:extLst>
              <a:ext uri="{FF2B5EF4-FFF2-40B4-BE49-F238E27FC236}">
                <a16:creationId xmlns:a16="http://schemas.microsoft.com/office/drawing/2014/main" id="{9C9EC48E-BF6C-616A-2E52-A2DDD9166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12950"/>
            <a:ext cx="91440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ands Typing WIP by Allen Laseter">
            <a:extLst>
              <a:ext uri="{FF2B5EF4-FFF2-40B4-BE49-F238E27FC236}">
                <a16:creationId xmlns:a16="http://schemas.microsoft.com/office/drawing/2014/main" id="{86851CE7-0C99-C384-8E5E-0802F0DF10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77188" y="1"/>
            <a:ext cx="2690812"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Содержимое 5">
            <a:extLst>
              <a:ext uri="{FF2B5EF4-FFF2-40B4-BE49-F238E27FC236}">
                <a16:creationId xmlns:a16="http://schemas.microsoft.com/office/drawing/2014/main" id="{54A1DF1C-5CAA-133D-1BEA-55B3AD31D320}"/>
              </a:ext>
            </a:extLst>
          </p:cNvPr>
          <p:cNvSpPr>
            <a:spLocks noGrp="1"/>
          </p:cNvSpPr>
          <p:nvPr>
            <p:ph idx="1"/>
          </p:nvPr>
        </p:nvSpPr>
        <p:spPr>
          <a:xfrm>
            <a:off x="1881188" y="642938"/>
            <a:ext cx="8229600" cy="857250"/>
          </a:xfrm>
        </p:spPr>
        <p:txBody>
          <a:bodyPr/>
          <a:lstStyle/>
          <a:p>
            <a:pPr eaLnBrk="1" hangingPunct="1"/>
            <a:endParaRPr lang="ru-RU" altLang="ru-RU"/>
          </a:p>
        </p:txBody>
      </p:sp>
      <p:pic>
        <p:nvPicPr>
          <p:cNvPr id="11269" name="Picture 6" descr="Tantos libros y tan poco tiempo  So many books, so little time (scheduled via http://www.tailwindapp.com?utm_source=pinterest&amp;utm_medium=twpin&amp;utm_content=post23999438&amp;utm_campaign=scheduler_attribution)">
            <a:extLst>
              <a:ext uri="{FF2B5EF4-FFF2-40B4-BE49-F238E27FC236}">
                <a16:creationId xmlns:a16="http://schemas.microsoft.com/office/drawing/2014/main" id="{831F919E-D717-41D5-CBB0-6138EEAD7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23336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7">
            <a:extLst>
              <a:ext uri="{FF2B5EF4-FFF2-40B4-BE49-F238E27FC236}">
                <a16:creationId xmlns:a16="http://schemas.microsoft.com/office/drawing/2014/main" id="{44CED454-C28F-804B-6BA1-6B1E13608FF3}"/>
              </a:ext>
            </a:extLst>
          </p:cNvPr>
          <p:cNvSpPr>
            <a:spLocks noGrp="1"/>
          </p:cNvSpPr>
          <p:nvPr>
            <p:ph type="title"/>
          </p:nvPr>
        </p:nvSpPr>
        <p:spPr>
          <a:xfrm>
            <a:off x="1809750" y="428625"/>
            <a:ext cx="8229600" cy="1143000"/>
          </a:xfrm>
        </p:spPr>
        <p:txBody>
          <a:bodyPr>
            <a:normAutofit fontScale="90000"/>
          </a:bodyPr>
          <a:lstStyle/>
          <a:p>
            <a:pPr eaLnBrk="1" hangingPunct="1">
              <a:defRPr/>
            </a:pPr>
            <a:r>
              <a:rPr lang="ru-RU" altLang="ru-RU" sz="4000" b="1" dirty="0">
                <a:latin typeface="Times New Roman" panose="02020603050405020304" pitchFamily="18" charset="0"/>
                <a:cs typeface="Times New Roman" panose="02020603050405020304" pitchFamily="18" charset="0"/>
              </a:rPr>
              <a:t>Трансформация</a:t>
            </a:r>
            <a:br>
              <a:rPr lang="ru-RU" altLang="ru-RU" sz="4000" b="1" dirty="0">
                <a:latin typeface="Times New Roman" panose="02020603050405020304" pitchFamily="18" charset="0"/>
                <a:cs typeface="Times New Roman" panose="02020603050405020304" pitchFamily="18" charset="0"/>
              </a:rPr>
            </a:br>
            <a:r>
              <a:rPr lang="ru-RU" altLang="ru-RU" sz="4000" b="1" dirty="0">
                <a:latin typeface="Times New Roman" panose="02020603050405020304" pitchFamily="18" charset="0"/>
                <a:cs typeface="Times New Roman" panose="02020603050405020304" pitchFamily="18" charset="0"/>
              </a:rPr>
              <a:t> чтения</a:t>
            </a:r>
            <a:r>
              <a:rPr lang="ru-RU" altLang="ru-RU" sz="4000" dirty="0"/>
              <a:t> </a:t>
            </a:r>
            <a:br>
              <a:rPr lang="ru-RU" altLang="ru-RU" sz="4000" dirty="0"/>
            </a:br>
            <a:r>
              <a:rPr lang="ru-RU" altLang="ru-RU" sz="3600" b="1" dirty="0">
                <a:latin typeface="Times New Roman" panose="02020603050405020304" pitchFamily="18" charset="0"/>
                <a:cs typeface="Times New Roman" panose="02020603050405020304" pitchFamily="18" charset="0"/>
              </a:rPr>
              <a:t>в информационном обществе</a:t>
            </a:r>
          </a:p>
        </p:txBody>
      </p:sp>
    </p:spTree>
  </p:cSld>
  <p:clrMapOvr>
    <a:masterClrMapping/>
  </p:clrMapOvr>
  <p:transition spd="med" advClick="0" advTm="2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Юлия\Desktop\к презентации\book-stacks1.jpg">
            <a:extLst>
              <a:ext uri="{FF2B5EF4-FFF2-40B4-BE49-F238E27FC236}">
                <a16:creationId xmlns:a16="http://schemas.microsoft.com/office/drawing/2014/main" id="{C9636BCD-E26C-736B-A5E9-A08CDC2C0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900B133C-68B5-30C3-3291-B143247C8100}"/>
              </a:ext>
            </a:extLst>
          </p:cNvPr>
          <p:cNvSpPr>
            <a:spLocks noGrp="1"/>
          </p:cNvSpPr>
          <p:nvPr>
            <p:ph type="title"/>
          </p:nvPr>
        </p:nvSpPr>
        <p:spPr>
          <a:xfrm>
            <a:off x="3309939" y="0"/>
            <a:ext cx="5572125" cy="1143000"/>
          </a:xfrm>
        </p:spPr>
        <p:txBody>
          <a:bodyPr>
            <a:normAutofit fontScale="90000"/>
          </a:bodyPr>
          <a:lstStyle/>
          <a:p>
            <a:pPr eaLnBrk="1" hangingPunct="1">
              <a:defRPr/>
            </a:pPr>
            <a:r>
              <a:rPr lang="ru-RU" altLang="ru-RU" sz="4000" b="1">
                <a:latin typeface="Times New Roman" panose="02020603050405020304" pitchFamily="18" charset="0"/>
                <a:cs typeface="Times New Roman" panose="02020603050405020304" pitchFamily="18" charset="0"/>
              </a:rPr>
              <a:t>Буктрейлер </a:t>
            </a:r>
            <a:br>
              <a:rPr lang="ru-RU" altLang="ru-RU" sz="4000" b="1">
                <a:latin typeface="Times New Roman" panose="02020603050405020304" pitchFamily="18" charset="0"/>
                <a:cs typeface="Times New Roman" panose="02020603050405020304" pitchFamily="18" charset="0"/>
              </a:rPr>
            </a:br>
            <a:r>
              <a:rPr lang="ru-RU" altLang="ru-RU" sz="4000" b="1">
                <a:latin typeface="Times New Roman" panose="02020603050405020304" pitchFamily="18" charset="0"/>
                <a:cs typeface="Times New Roman" panose="02020603050405020304" pitchFamily="18" charset="0"/>
              </a:rPr>
              <a:t>(англ. </a:t>
            </a:r>
            <a:r>
              <a:rPr lang="en-US" altLang="ru-RU" sz="4000" b="1">
                <a:latin typeface="Times New Roman" panose="02020603050405020304" pitchFamily="18" charset="0"/>
                <a:cs typeface="Times New Roman" panose="02020603050405020304" pitchFamily="18" charset="0"/>
              </a:rPr>
              <a:t>booktrailer)</a:t>
            </a:r>
            <a:r>
              <a:rPr lang="en-US" altLang="ru-RU" sz="4000">
                <a:latin typeface="Times New Roman" panose="02020603050405020304" pitchFamily="18" charset="0"/>
                <a:cs typeface="Times New Roman" panose="02020603050405020304" pitchFamily="18" charset="0"/>
              </a:rPr>
              <a:t> </a:t>
            </a:r>
            <a:endParaRPr lang="ru-RU" altLang="ru-RU" sz="4000">
              <a:latin typeface="Times New Roman" panose="02020603050405020304" pitchFamily="18" charset="0"/>
              <a:cs typeface="Times New Roman" panose="02020603050405020304" pitchFamily="18" charset="0"/>
            </a:endParaRPr>
          </a:p>
        </p:txBody>
      </p:sp>
      <p:sp>
        <p:nvSpPr>
          <p:cNvPr id="12292" name="Содержимое 2">
            <a:extLst>
              <a:ext uri="{FF2B5EF4-FFF2-40B4-BE49-F238E27FC236}">
                <a16:creationId xmlns:a16="http://schemas.microsoft.com/office/drawing/2014/main" id="{F23FD7A1-5492-C4C9-072B-ABB20265296C}"/>
              </a:ext>
            </a:extLst>
          </p:cNvPr>
          <p:cNvSpPr>
            <a:spLocks noGrp="1"/>
          </p:cNvSpPr>
          <p:nvPr>
            <p:ph idx="1"/>
          </p:nvPr>
        </p:nvSpPr>
        <p:spPr>
          <a:xfrm>
            <a:off x="1952625" y="1214438"/>
            <a:ext cx="8229600" cy="2286000"/>
          </a:xfrm>
        </p:spPr>
        <p:txBody>
          <a:bodyPr/>
          <a:lstStyle/>
          <a:p>
            <a:pPr algn="ctr" eaLnBrk="1" hangingPunct="1">
              <a:buFontTx/>
              <a:buChar char="-"/>
            </a:pPr>
            <a:r>
              <a:rPr lang="ru-RU" altLang="ru-RU" sz="2800" b="1">
                <a:latin typeface="Times New Roman" panose="02020603050405020304" pitchFamily="18" charset="0"/>
                <a:cs typeface="Times New Roman" panose="02020603050405020304" pitchFamily="18" charset="0"/>
              </a:rPr>
              <a:t>это короткий видеоролик, </a:t>
            </a:r>
          </a:p>
          <a:p>
            <a:pPr algn="ctr" eaLnBrk="1" hangingPunct="1">
              <a:buFont typeface="Arial" panose="020B0604020202020204" pitchFamily="34" charset="0"/>
              <a:buNone/>
            </a:pPr>
            <a:r>
              <a:rPr lang="ru-RU" altLang="ru-RU" sz="2800" b="1">
                <a:latin typeface="Times New Roman" panose="02020603050405020304" pitchFamily="18" charset="0"/>
                <a:cs typeface="Times New Roman" panose="02020603050405020304" pitchFamily="18" charset="0"/>
              </a:rPr>
              <a:t>рассказывающий в произвольной художественной форме </a:t>
            </a:r>
          </a:p>
          <a:p>
            <a:pPr algn="ctr" eaLnBrk="1" hangingPunct="1">
              <a:buFont typeface="Arial" panose="020B0604020202020204" pitchFamily="34" charset="0"/>
              <a:buNone/>
            </a:pPr>
            <a:r>
              <a:rPr lang="ru-RU" altLang="ru-RU" sz="2800" b="1">
                <a:latin typeface="Times New Roman" panose="02020603050405020304" pitchFamily="18" charset="0"/>
                <a:cs typeface="Times New Roman" panose="02020603050405020304" pitchFamily="18" charset="0"/>
              </a:rPr>
              <a:t>о какой-либо книге </a:t>
            </a:r>
          </a:p>
          <a:p>
            <a:pPr eaLnBrk="1" hangingPunct="1"/>
            <a:endParaRPr lang="ru-RU" altLang="ru-RU" sz="2800"/>
          </a:p>
        </p:txBody>
      </p:sp>
      <p:sp>
        <p:nvSpPr>
          <p:cNvPr id="4" name="Прямоугольник 3">
            <a:extLst>
              <a:ext uri="{FF2B5EF4-FFF2-40B4-BE49-F238E27FC236}">
                <a16:creationId xmlns:a16="http://schemas.microsoft.com/office/drawing/2014/main" id="{D4D72C2F-25FF-BBCD-465B-80B7BCDB65AF}"/>
              </a:ext>
            </a:extLst>
          </p:cNvPr>
          <p:cNvSpPr/>
          <p:nvPr/>
        </p:nvSpPr>
        <p:spPr>
          <a:xfrm>
            <a:off x="2495551" y="3357564"/>
            <a:ext cx="3357563" cy="350043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2600" b="1" kern="1200">
              <a:solidFill>
                <a:prstClr val="black"/>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defRPr/>
            </a:pPr>
            <a:r>
              <a:rPr lang="ru-RU" altLang="ru-RU" sz="2600" b="1" kern="1200">
                <a:solidFill>
                  <a:prstClr val="black"/>
                </a:solidFill>
                <a:latin typeface="Times New Roman" panose="02020603050405020304" pitchFamily="18" charset="0"/>
                <a:cs typeface="Times New Roman" panose="02020603050405020304" pitchFamily="18" charset="0"/>
              </a:rPr>
              <a:t>Первый буктрейлер: </a:t>
            </a:r>
          </a:p>
          <a:p>
            <a:pPr algn="ctr" fontAlgn="base">
              <a:spcBef>
                <a:spcPct val="0"/>
              </a:spcBef>
              <a:spcAft>
                <a:spcPct val="0"/>
              </a:spcAft>
              <a:buClrTx/>
              <a:defRPr/>
            </a:pPr>
            <a:r>
              <a:rPr lang="ru-RU" altLang="ru-RU" sz="2600" b="1" kern="1200">
                <a:solidFill>
                  <a:prstClr val="black"/>
                </a:solidFill>
                <a:latin typeface="Times New Roman" panose="02020603050405020304" pitchFamily="18" charset="0"/>
                <a:cs typeface="Times New Roman" panose="02020603050405020304" pitchFamily="18" charset="0"/>
              </a:rPr>
              <a:t>США, 2003 г.</a:t>
            </a:r>
          </a:p>
          <a:p>
            <a:pPr algn="ctr" fontAlgn="base">
              <a:spcBef>
                <a:spcPct val="0"/>
              </a:spcBef>
              <a:spcAft>
                <a:spcPct val="0"/>
              </a:spcAft>
              <a:buClrTx/>
              <a:defRPr/>
            </a:pPr>
            <a:r>
              <a:rPr lang="ru-RU" altLang="ru-RU" sz="2800" b="1" kern="1200">
                <a:solidFill>
                  <a:prstClr val="black"/>
                </a:solidFill>
                <a:latin typeface="Times New Roman" panose="02020603050405020304" pitchFamily="18" charset="0"/>
                <a:cs typeface="Times New Roman" panose="02020603050405020304" pitchFamily="18" charset="0"/>
              </a:rPr>
              <a:t>  книжная ярмарка в Луизиане</a:t>
            </a:r>
          </a:p>
          <a:p>
            <a:pPr algn="ctr" fontAlgn="base">
              <a:spcBef>
                <a:spcPct val="0"/>
              </a:spcBef>
              <a:spcAft>
                <a:spcPct val="0"/>
              </a:spcAft>
              <a:buClrTx/>
              <a:defRPr/>
            </a:pPr>
            <a:r>
              <a:rPr lang="ru-RU" altLang="ru-RU" sz="2800" b="1" kern="1200">
                <a:solidFill>
                  <a:prstClr val="black"/>
                </a:solidFill>
                <a:latin typeface="Times New Roman" panose="02020603050405020304" pitchFamily="18" charset="0"/>
                <a:cs typeface="Times New Roman" panose="02020603050405020304" pitchFamily="18" charset="0"/>
              </a:rPr>
              <a:t>(к книге </a:t>
            </a:r>
          </a:p>
          <a:p>
            <a:pPr algn="ctr" fontAlgn="base">
              <a:spcBef>
                <a:spcPct val="0"/>
              </a:spcBef>
              <a:spcAft>
                <a:spcPct val="0"/>
              </a:spcAft>
              <a:buClrTx/>
              <a:defRPr/>
            </a:pPr>
            <a:r>
              <a:rPr lang="ru-RU" altLang="ru-RU" sz="2800" b="1" kern="1200">
                <a:solidFill>
                  <a:prstClr val="black"/>
                </a:solidFill>
                <a:latin typeface="Times New Roman" panose="02020603050405020304" pitchFamily="18" charset="0"/>
                <a:cs typeface="Times New Roman" panose="02020603050405020304" pitchFamily="18" charset="0"/>
              </a:rPr>
              <a:t>К. Фихан«Темная симфония»)</a:t>
            </a:r>
          </a:p>
          <a:p>
            <a:pPr algn="ctr" fontAlgn="base">
              <a:spcBef>
                <a:spcPct val="0"/>
              </a:spcBef>
              <a:spcAft>
                <a:spcPct val="0"/>
              </a:spcAft>
              <a:buClrTx/>
              <a:defRPr/>
            </a:pPr>
            <a:endParaRPr lang="ru-RU" altLang="ru-RU" sz="2800" b="1" kern="120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4BDB5D2E-E2B4-1A79-8AD4-BA3C048E2E41}"/>
              </a:ext>
            </a:extLst>
          </p:cNvPr>
          <p:cNvSpPr/>
          <p:nvPr/>
        </p:nvSpPr>
        <p:spPr>
          <a:xfrm>
            <a:off x="6381750" y="3357564"/>
            <a:ext cx="3500438" cy="350043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buClrTx/>
              <a:defRPr/>
            </a:pPr>
            <a:endParaRPr lang="ru-RU" altLang="ru-RU" sz="2800" b="1" kern="1200">
              <a:solidFill>
                <a:prstClr val="black"/>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defRPr/>
            </a:pPr>
            <a:r>
              <a:rPr lang="ru-RU" altLang="ru-RU" sz="2800" b="1" kern="1200">
                <a:solidFill>
                  <a:prstClr val="black"/>
                </a:solidFill>
                <a:latin typeface="Times New Roman" panose="02020603050405020304" pitchFamily="18" charset="0"/>
                <a:cs typeface="Times New Roman" panose="02020603050405020304" pitchFamily="18" charset="0"/>
              </a:rPr>
              <a:t>Рождение жанра в России: </a:t>
            </a:r>
          </a:p>
          <a:p>
            <a:pPr algn="ctr" fontAlgn="base">
              <a:spcBef>
                <a:spcPct val="0"/>
              </a:spcBef>
              <a:spcAft>
                <a:spcPct val="0"/>
              </a:spcAft>
              <a:buClrTx/>
              <a:defRPr/>
            </a:pPr>
            <a:r>
              <a:rPr lang="ru-RU" altLang="ru-RU" sz="2800" b="1" kern="1200">
                <a:solidFill>
                  <a:prstClr val="black"/>
                </a:solidFill>
                <a:latin typeface="Times New Roman" panose="02020603050405020304" pitchFamily="18" charset="0"/>
                <a:cs typeface="Times New Roman" panose="02020603050405020304" pitchFamily="18" charset="0"/>
              </a:rPr>
              <a:t>2011 г., </a:t>
            </a:r>
          </a:p>
          <a:p>
            <a:pPr algn="ctr" fontAlgn="base">
              <a:spcBef>
                <a:spcPct val="0"/>
              </a:spcBef>
              <a:spcAft>
                <a:spcPct val="0"/>
              </a:spcAft>
              <a:buClrTx/>
              <a:defRPr/>
            </a:pPr>
            <a:r>
              <a:rPr lang="ru-RU" altLang="ru-RU" sz="2600" b="1" kern="1200">
                <a:solidFill>
                  <a:prstClr val="black"/>
                </a:solidFill>
                <a:latin typeface="Times New Roman" panose="02020603050405020304" pitchFamily="18" charset="0"/>
                <a:cs typeface="Times New Roman" panose="02020603050405020304" pitchFamily="18" charset="0"/>
              </a:rPr>
              <a:t>издательство «Азбука Аттикус» (к книге  </a:t>
            </a:r>
          </a:p>
          <a:p>
            <a:pPr algn="ctr" fontAlgn="base">
              <a:spcBef>
                <a:spcPct val="0"/>
              </a:spcBef>
              <a:spcAft>
                <a:spcPct val="0"/>
              </a:spcAft>
              <a:buClrTx/>
              <a:defRPr/>
            </a:pPr>
            <a:r>
              <a:rPr lang="ru-RU" altLang="ru-RU" sz="2600" b="1" kern="1200">
                <a:solidFill>
                  <a:prstClr val="black"/>
                </a:solidFill>
                <a:latin typeface="Times New Roman" panose="02020603050405020304" pitchFamily="18" charset="0"/>
                <a:cs typeface="Times New Roman" panose="02020603050405020304" pitchFamily="18" charset="0"/>
              </a:rPr>
              <a:t>А.Маврина «Псоглавцы») </a:t>
            </a:r>
          </a:p>
          <a:p>
            <a:pPr algn="ctr" fontAlgn="base">
              <a:spcBef>
                <a:spcPct val="0"/>
              </a:spcBef>
              <a:spcAft>
                <a:spcPct val="0"/>
              </a:spcAft>
              <a:buClrTx/>
              <a:defRPr/>
            </a:pPr>
            <a:endParaRPr lang="ru-RU" altLang="ru-RU" sz="2600" b="1" kern="1200">
              <a:solidFill>
                <a:prstClr val="black"/>
              </a:solidFill>
              <a:latin typeface="Times New Roman" panose="02020603050405020304" pitchFamily="18" charset="0"/>
              <a:cs typeface="Times New Roman" panose="02020603050405020304" pitchFamily="18" charset="0"/>
            </a:endParaRPr>
          </a:p>
        </p:txBody>
      </p:sp>
      <p:pic>
        <p:nvPicPr>
          <p:cNvPr id="12295" name="Picture 4" descr="Картинки по запросу к книге А. Маврина «Псоглавцы»">
            <a:extLst>
              <a:ext uri="{FF2B5EF4-FFF2-40B4-BE49-F238E27FC236}">
                <a16:creationId xmlns:a16="http://schemas.microsoft.com/office/drawing/2014/main" id="{72EC1CD3-9669-3C27-4865-E8183A484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114" y="714375"/>
            <a:ext cx="163988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AutoShape 6" descr="Картинки по запросу К. Фихан«Темная симфония»">
            <a:extLst>
              <a:ext uri="{FF2B5EF4-FFF2-40B4-BE49-F238E27FC236}">
                <a16:creationId xmlns:a16="http://schemas.microsoft.com/office/drawing/2014/main" id="{DB2E304B-D51C-35DE-C36A-3691F70D52D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sp>
        <p:nvSpPr>
          <p:cNvPr id="12297" name="AutoShape 8" descr="Картинки по запросу К. Фихан«Темная симфония»">
            <a:extLst>
              <a:ext uri="{FF2B5EF4-FFF2-40B4-BE49-F238E27FC236}">
                <a16:creationId xmlns:a16="http://schemas.microsoft.com/office/drawing/2014/main" id="{C451500E-6362-E99A-A431-44CF5DCDFB8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sp>
        <p:nvSpPr>
          <p:cNvPr id="12298" name="AutoShape 10" descr="Картинки по запросу К. Фихан«Темная симфония»">
            <a:extLst>
              <a:ext uri="{FF2B5EF4-FFF2-40B4-BE49-F238E27FC236}">
                <a16:creationId xmlns:a16="http://schemas.microsoft.com/office/drawing/2014/main" id="{52D68134-A709-7C4B-661A-2E0FFD3DF28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pic>
        <p:nvPicPr>
          <p:cNvPr id="12299" name="Picture 12" descr="Картинки по запросу К. Фихан«Темная симфония»">
            <a:extLst>
              <a:ext uri="{FF2B5EF4-FFF2-40B4-BE49-F238E27FC236}">
                <a16:creationId xmlns:a16="http://schemas.microsoft.com/office/drawing/2014/main" id="{31D15D5E-A653-0946-9994-4465E9B4F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762001"/>
            <a:ext cx="164306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Стрелка углом вверх 11">
            <a:extLst>
              <a:ext uri="{FF2B5EF4-FFF2-40B4-BE49-F238E27FC236}">
                <a16:creationId xmlns:a16="http://schemas.microsoft.com/office/drawing/2014/main" id="{40A25F1B-865B-FBD9-4098-F7D8ABFD3642}"/>
              </a:ext>
            </a:extLst>
          </p:cNvPr>
          <p:cNvSpPr/>
          <p:nvPr/>
        </p:nvSpPr>
        <p:spPr>
          <a:xfrm>
            <a:off x="9625014" y="2997200"/>
            <a:ext cx="642937" cy="5715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ru-RU" sz="1800" kern="1200">
              <a:solidFill>
                <a:prstClr val="white"/>
              </a:solidFill>
              <a:latin typeface="Calibri"/>
            </a:endParaRPr>
          </a:p>
        </p:txBody>
      </p:sp>
      <p:sp>
        <p:nvSpPr>
          <p:cNvPr id="13" name="Стрелка углом вверх 12">
            <a:extLst>
              <a:ext uri="{FF2B5EF4-FFF2-40B4-BE49-F238E27FC236}">
                <a16:creationId xmlns:a16="http://schemas.microsoft.com/office/drawing/2014/main" id="{F91D1A9E-686C-2380-6B95-2629DDEC360E}"/>
              </a:ext>
            </a:extLst>
          </p:cNvPr>
          <p:cNvSpPr/>
          <p:nvPr/>
        </p:nvSpPr>
        <p:spPr>
          <a:xfrm rot="10800000" flipV="1">
            <a:off x="1847850" y="3068639"/>
            <a:ext cx="674688" cy="542925"/>
          </a:xfrm>
          <a:prstGeom prst="bentUpArrow">
            <a:avLst>
              <a:gd name="adj1" fmla="val 28809"/>
              <a:gd name="adj2" fmla="val 25000"/>
              <a:gd name="adj3" fmla="val 442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ru-RU" sz="1800" kern="1200">
              <a:solidFill>
                <a:prstClr val="white"/>
              </a:solidFill>
              <a:latin typeface="Calibri"/>
            </a:endParaRPr>
          </a:p>
        </p:txBody>
      </p:sp>
    </p:spTree>
  </p:cSld>
  <p:clrMapOvr>
    <a:masterClrMapping/>
  </p:clrMapOvr>
  <p:transition spd="med" advClick="0" advTm="20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Users\Юлия\Desktop\101-9-3.jpg">
            <a:extLst>
              <a:ext uri="{FF2B5EF4-FFF2-40B4-BE49-F238E27FC236}">
                <a16:creationId xmlns:a16="http://schemas.microsoft.com/office/drawing/2014/main" id="{24042265-3C6C-7E28-93B2-9EEC2ED59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91"/>
          <a:stretch>
            <a:fillRect/>
          </a:stretch>
        </p:blipFill>
        <p:spPr bwMode="auto">
          <a:xfrm>
            <a:off x="1558926" y="1052514"/>
            <a:ext cx="910907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Заголовок 1">
            <a:extLst>
              <a:ext uri="{FF2B5EF4-FFF2-40B4-BE49-F238E27FC236}">
                <a16:creationId xmlns:a16="http://schemas.microsoft.com/office/drawing/2014/main" id="{2777623E-6C4C-DAE6-E8E9-993C7E978830}"/>
              </a:ext>
            </a:extLst>
          </p:cNvPr>
          <p:cNvSpPr>
            <a:spLocks noGrp="1"/>
          </p:cNvSpPr>
          <p:nvPr>
            <p:ph type="title"/>
          </p:nvPr>
        </p:nvSpPr>
        <p:spPr/>
        <p:txBody>
          <a:bodyPr/>
          <a:lstStyle/>
          <a:p>
            <a:pPr eaLnBrk="1" hangingPunct="1"/>
            <a:endParaRPr lang="ru-RU" altLang="ru-RU"/>
          </a:p>
        </p:txBody>
      </p:sp>
      <p:pic>
        <p:nvPicPr>
          <p:cNvPr id="13316" name="Picture 8" descr="I came across this. I stared at it for so long. - Imgur">
            <a:extLst>
              <a:ext uri="{FF2B5EF4-FFF2-40B4-BE49-F238E27FC236}">
                <a16:creationId xmlns:a16="http://schemas.microsoft.com/office/drawing/2014/main" id="{29ABDF3D-E389-3E8C-6802-CF8CCEF3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140896">
            <a:off x="6810375" y="2565400"/>
            <a:ext cx="178593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Содержимое 2">
            <a:extLst>
              <a:ext uri="{FF2B5EF4-FFF2-40B4-BE49-F238E27FC236}">
                <a16:creationId xmlns:a16="http://schemas.microsoft.com/office/drawing/2014/main" id="{13872E33-8DFA-E67E-078E-5F50A760B544}"/>
              </a:ext>
            </a:extLst>
          </p:cNvPr>
          <p:cNvSpPr txBox="1">
            <a:spLocks/>
          </p:cNvSpPr>
          <p:nvPr/>
        </p:nvSpPr>
        <p:spPr>
          <a:xfrm>
            <a:off x="1524000" y="1"/>
            <a:ext cx="9144000" cy="1833563"/>
          </a:xfrm>
          <a:prstGeom prst="rect">
            <a:avLst/>
          </a:prstGeom>
        </p:spPr>
        <p:style>
          <a:lnRef idx="1">
            <a:schemeClr val="dk1"/>
          </a:lnRef>
          <a:fillRef idx="2">
            <a:schemeClr val="dk1"/>
          </a:fillRef>
          <a:effectRef idx="1">
            <a:schemeClr val="dk1"/>
          </a:effectRef>
          <a:fontRef idx="minor">
            <a:schemeClr val="dk1"/>
          </a:fontRef>
        </p:style>
        <p:txBody>
          <a:bodyPr>
            <a:normAutofit/>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lnSpc>
                <a:spcPct val="90000"/>
              </a:lnSpc>
              <a:spcBef>
                <a:spcPct val="20000"/>
              </a:spcBef>
              <a:spcAft>
                <a:spcPct val="0"/>
              </a:spcAft>
              <a:buClrTx/>
              <a:defRPr/>
            </a:pPr>
            <a:endParaRPr lang="ru-RU" altLang="ru-RU" sz="800" b="1" kern="1200">
              <a:solidFill>
                <a:prstClr val="black"/>
              </a:solidFill>
              <a:latin typeface="Times New Roman" panose="02020603050405020304" pitchFamily="18" charset="0"/>
              <a:cs typeface="Times New Roman" panose="02020603050405020304" pitchFamily="18" charset="0"/>
            </a:endParaRPr>
          </a:p>
          <a:p>
            <a:pPr algn="ctr" fontAlgn="base">
              <a:lnSpc>
                <a:spcPct val="90000"/>
              </a:lnSpc>
              <a:spcBef>
                <a:spcPct val="20000"/>
              </a:spcBef>
              <a:spcAft>
                <a:spcPct val="0"/>
              </a:spcAft>
              <a:buClrTx/>
              <a:defRPr/>
            </a:pPr>
            <a:r>
              <a:rPr lang="ru-RU" altLang="ru-RU" sz="3200" b="1" kern="1200">
                <a:solidFill>
                  <a:prstClr val="black"/>
                </a:solidFill>
                <a:latin typeface="Times New Roman" panose="02020603050405020304" pitchFamily="18" charset="0"/>
                <a:cs typeface="Times New Roman" panose="02020603050405020304" pitchFamily="18" charset="0"/>
              </a:rPr>
              <a:t>Буктрейлер как способ самовыражения, </a:t>
            </a:r>
          </a:p>
          <a:p>
            <a:pPr algn="ctr" fontAlgn="base">
              <a:lnSpc>
                <a:spcPct val="90000"/>
              </a:lnSpc>
              <a:spcBef>
                <a:spcPct val="20000"/>
              </a:spcBef>
              <a:spcAft>
                <a:spcPct val="0"/>
              </a:spcAft>
              <a:buClrTx/>
              <a:defRPr/>
            </a:pPr>
            <a:r>
              <a:rPr lang="ru-RU" altLang="ru-RU" sz="3200" b="1" kern="1200">
                <a:solidFill>
                  <a:prstClr val="black"/>
                </a:solidFill>
                <a:latin typeface="Times New Roman" panose="02020603050405020304" pitchFamily="18" charset="0"/>
                <a:cs typeface="Times New Roman" panose="02020603050405020304" pitchFamily="18" charset="0"/>
              </a:rPr>
              <a:t>с которым мы, экспериментируя, открываем неизведанные миры искусства</a:t>
            </a:r>
          </a:p>
        </p:txBody>
      </p:sp>
    </p:spTree>
  </p:cSld>
  <p:clrMapOvr>
    <a:masterClrMapping/>
  </p:clrMapOvr>
  <p:transition spd="med" advClick="0" advTm="2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Юлия\Desktop\fantasy_world_book_by_markvog-d5nsl4r.jpg">
            <a:extLst>
              <a:ext uri="{FF2B5EF4-FFF2-40B4-BE49-F238E27FC236}">
                <a16:creationId xmlns:a16="http://schemas.microsoft.com/office/drawing/2014/main" id="{88A0C74A-1EBA-17E1-8506-C01708AF8B71}"/>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16631" r="996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Содержимое 2">
            <a:extLst>
              <a:ext uri="{FF2B5EF4-FFF2-40B4-BE49-F238E27FC236}">
                <a16:creationId xmlns:a16="http://schemas.microsoft.com/office/drawing/2014/main" id="{D446DCED-FC64-72C1-2E18-22D35935164A}"/>
              </a:ext>
            </a:extLst>
          </p:cNvPr>
          <p:cNvSpPr>
            <a:spLocks noGrp="1"/>
          </p:cNvSpPr>
          <p:nvPr>
            <p:ph idx="1"/>
          </p:nvPr>
        </p:nvSpPr>
        <p:spPr>
          <a:xfrm>
            <a:off x="1847851" y="620714"/>
            <a:ext cx="8569325" cy="2808287"/>
          </a:xfrm>
          <a:solidFill>
            <a:schemeClr val="bg2"/>
          </a:solidFill>
        </p:spPr>
        <p:txBody>
          <a:bodyPr/>
          <a:lstStyle/>
          <a:p>
            <a:pPr indent="15875" algn="ctr" eaLnBrk="1" hangingPunct="1">
              <a:buNone/>
            </a:pPr>
            <a:endParaRPr lang="ru-RU" altLang="ru-RU" sz="800" b="1">
              <a:latin typeface="Times New Roman" panose="02020603050405020304" pitchFamily="18" charset="0"/>
              <a:cs typeface="Times New Roman" panose="02020603050405020304" pitchFamily="18" charset="0"/>
            </a:endParaRPr>
          </a:p>
          <a:p>
            <a:pPr indent="15875" algn="ctr" eaLnBrk="1" hangingPunct="1">
              <a:lnSpc>
                <a:spcPct val="90000"/>
              </a:lnSpc>
              <a:spcBef>
                <a:spcPct val="0"/>
              </a:spcBef>
              <a:buNone/>
            </a:pPr>
            <a:r>
              <a:rPr lang="ru-RU" altLang="ru-RU" b="1">
                <a:latin typeface="Times New Roman" panose="02020603050405020304" pitchFamily="18" charset="0"/>
                <a:cs typeface="Times New Roman" panose="02020603050405020304" pitchFamily="18" charset="0"/>
              </a:rPr>
              <a:t>Буктрейлеры </a:t>
            </a:r>
          </a:p>
          <a:p>
            <a:pPr indent="15875" algn="ctr" eaLnBrk="1" hangingPunct="1">
              <a:lnSpc>
                <a:spcPct val="90000"/>
              </a:lnSpc>
              <a:spcBef>
                <a:spcPct val="0"/>
              </a:spcBef>
              <a:buNone/>
            </a:pPr>
            <a:r>
              <a:rPr lang="ru-RU" altLang="ru-RU" b="1">
                <a:latin typeface="Times New Roman" panose="02020603050405020304" pitchFamily="18" charset="0"/>
                <a:cs typeface="Times New Roman" panose="02020603050405020304" pitchFamily="18" charset="0"/>
              </a:rPr>
              <a:t>как коммуникативная площадка, </a:t>
            </a:r>
          </a:p>
          <a:p>
            <a:pPr indent="15875" algn="ctr" eaLnBrk="1" hangingPunct="1">
              <a:lnSpc>
                <a:spcPct val="90000"/>
              </a:lnSpc>
              <a:spcBef>
                <a:spcPct val="0"/>
              </a:spcBef>
              <a:buNone/>
            </a:pPr>
            <a:r>
              <a:rPr lang="ru-RU" altLang="ru-RU" b="1">
                <a:latin typeface="Times New Roman" panose="02020603050405020304" pitchFamily="18" charset="0"/>
                <a:cs typeface="Times New Roman" panose="02020603050405020304" pitchFamily="18" charset="0"/>
              </a:rPr>
              <a:t>место встречи «талантов и поклонников», способ опосредования процесса  саморепрезентации, </a:t>
            </a:r>
          </a:p>
          <a:p>
            <a:pPr indent="15875" algn="ctr" eaLnBrk="1" hangingPunct="1">
              <a:lnSpc>
                <a:spcPct val="90000"/>
              </a:lnSpc>
              <a:spcBef>
                <a:spcPct val="0"/>
              </a:spcBef>
              <a:buNone/>
            </a:pPr>
            <a:r>
              <a:rPr lang="ru-RU" altLang="ru-RU" b="1">
                <a:latin typeface="Times New Roman" panose="02020603050405020304" pitchFamily="18" charset="0"/>
                <a:cs typeface="Times New Roman" panose="02020603050405020304" pitchFamily="18" charset="0"/>
              </a:rPr>
              <a:t>сохранения и развития культуры чтения</a:t>
            </a:r>
          </a:p>
        </p:txBody>
      </p:sp>
      <p:pic>
        <p:nvPicPr>
          <p:cNvPr id="14340" name="Picture 2" descr="Картинки по запросу буктьюбер">
            <a:extLst>
              <a:ext uri="{FF2B5EF4-FFF2-40B4-BE49-F238E27FC236}">
                <a16:creationId xmlns:a16="http://schemas.microsoft.com/office/drawing/2014/main" id="{CED7580C-9702-B84E-1E85-4789958F1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6" y="5524500"/>
            <a:ext cx="3419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0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Картинки по запросу конкурс буктрейлеров">
            <a:extLst>
              <a:ext uri="{FF2B5EF4-FFF2-40B4-BE49-F238E27FC236}">
                <a16:creationId xmlns:a16="http://schemas.microsoft.com/office/drawing/2014/main" id="{C51BB9AE-9F76-0D09-6BD4-40DF0D54A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Объединенные Издатели">
            <a:extLst>
              <a:ext uri="{FF2B5EF4-FFF2-40B4-BE49-F238E27FC236}">
                <a16:creationId xmlns:a16="http://schemas.microsoft.com/office/drawing/2014/main" id="{9FF7BCD3-6199-4AA1-14AA-B617BFFB2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51" b="22058"/>
          <a:stretch>
            <a:fillRect/>
          </a:stretch>
        </p:blipFill>
        <p:spPr bwMode="auto">
          <a:xfrm>
            <a:off x="1524000" y="3929064"/>
            <a:ext cx="92202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Заголовок 1">
            <a:extLst>
              <a:ext uri="{FF2B5EF4-FFF2-40B4-BE49-F238E27FC236}">
                <a16:creationId xmlns:a16="http://schemas.microsoft.com/office/drawing/2014/main" id="{0FEECADB-BB7F-B6D8-01B6-5BC6CC648ADA}"/>
              </a:ext>
            </a:extLst>
          </p:cNvPr>
          <p:cNvSpPr>
            <a:spLocks noGrp="1"/>
          </p:cNvSpPr>
          <p:nvPr>
            <p:ph type="title"/>
          </p:nvPr>
        </p:nvSpPr>
        <p:spPr>
          <a:xfrm>
            <a:off x="2024063" y="1643063"/>
            <a:ext cx="8229600" cy="785812"/>
          </a:xfrm>
          <a:ln>
            <a:solidFill>
              <a:schemeClr val="accent1"/>
            </a:solidFill>
            <a:miter lim="800000"/>
            <a:headEnd/>
            <a:tailEnd/>
          </a:ln>
        </p:spPr>
        <p:txBody>
          <a:bodyPr/>
          <a:lstStyle/>
          <a:p>
            <a:pPr eaLnBrk="1" hangingPunct="1"/>
            <a:r>
              <a:rPr lang="ru-RU" altLang="ru-RU" sz="3600" b="1">
                <a:solidFill>
                  <a:schemeClr val="bg1"/>
                </a:solidFill>
              </a:rPr>
              <a:t>Классификация буктрейлеров в зависимости от того, кем создаются </a:t>
            </a:r>
            <a:br>
              <a:rPr lang="ru-RU" altLang="ru-RU" sz="3600" b="1"/>
            </a:br>
            <a:endParaRPr lang="ru-RU" altLang="ru-RU" sz="3600" b="1"/>
          </a:p>
        </p:txBody>
      </p:sp>
      <p:sp>
        <p:nvSpPr>
          <p:cNvPr id="15365" name="Содержимое 2">
            <a:extLst>
              <a:ext uri="{FF2B5EF4-FFF2-40B4-BE49-F238E27FC236}">
                <a16:creationId xmlns:a16="http://schemas.microsoft.com/office/drawing/2014/main" id="{315D3D52-B23C-43AB-C672-EEF0582EC474}"/>
              </a:ext>
            </a:extLst>
          </p:cNvPr>
          <p:cNvSpPr>
            <a:spLocks noGrp="1"/>
          </p:cNvSpPr>
          <p:nvPr>
            <p:ph idx="1"/>
          </p:nvPr>
        </p:nvSpPr>
        <p:spPr>
          <a:xfrm>
            <a:off x="1524000" y="3143251"/>
            <a:ext cx="9144000" cy="1554163"/>
          </a:xfrm>
        </p:spPr>
        <p:txBody>
          <a:bodyPr/>
          <a:lstStyle/>
          <a:p>
            <a:pPr eaLnBrk="1" hangingPunct="1">
              <a:buFont typeface="Arial" panose="020B0604020202020204" pitchFamily="34" charset="0"/>
              <a:buNone/>
            </a:pPr>
            <a:r>
              <a:rPr lang="ru-RU" altLang="ru-RU" b="1">
                <a:solidFill>
                  <a:schemeClr val="bg1"/>
                </a:solidFill>
              </a:rPr>
              <a:t>простым читателем, издательством, библиотекой</a:t>
            </a:r>
          </a:p>
        </p:txBody>
      </p:sp>
      <p:pic>
        <p:nvPicPr>
          <p:cNvPr id="15366" name="Picture 2" descr="Картинки по запросу буктьюбер">
            <a:extLst>
              <a:ext uri="{FF2B5EF4-FFF2-40B4-BE49-F238E27FC236}">
                <a16:creationId xmlns:a16="http://schemas.microsoft.com/office/drawing/2014/main" id="{5B2A53C6-A5B1-DC6C-B4FC-35D55209D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AutoShape 4" descr="Картинки по запросу книжные издательства">
            <a:extLst>
              <a:ext uri="{FF2B5EF4-FFF2-40B4-BE49-F238E27FC236}">
                <a16:creationId xmlns:a16="http://schemas.microsoft.com/office/drawing/2014/main" id="{E5DF1B4A-4C6A-FAE8-F9E6-1058C4D84AD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sp>
        <p:nvSpPr>
          <p:cNvPr id="15368" name="Овал 9">
            <a:extLst>
              <a:ext uri="{FF2B5EF4-FFF2-40B4-BE49-F238E27FC236}">
                <a16:creationId xmlns:a16="http://schemas.microsoft.com/office/drawing/2014/main" id="{0087ABC7-0409-B25E-6E79-9958937446CF}"/>
              </a:ext>
            </a:extLst>
          </p:cNvPr>
          <p:cNvSpPr>
            <a:spLocks noChangeArrowheads="1"/>
          </p:cNvSpPr>
          <p:nvPr/>
        </p:nvSpPr>
        <p:spPr bwMode="auto">
          <a:xfrm>
            <a:off x="1919288" y="4071938"/>
            <a:ext cx="2786062" cy="2786062"/>
          </a:xfrm>
          <a:prstGeom prst="ellipse">
            <a:avLst/>
          </a:prstGeom>
          <a:solidFill>
            <a:schemeClr val="bg1">
              <a:alpha val="18823"/>
            </a:schemeClr>
          </a:solidFill>
          <a:ln w="53975" algn="ctr">
            <a:solidFill>
              <a:srgbClr val="3366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endParaRPr lang="ru-RU" altLang="ru-RU" sz="1800" b="1" kern="1200">
              <a:solidFill>
                <a:srgbClr val="FFFFFF"/>
              </a:solidFill>
              <a:ea typeface="+mn-ea"/>
              <a:cs typeface="Arial" panose="020B0604020202020204" pitchFamily="34" charset="0"/>
            </a:endParaRPr>
          </a:p>
        </p:txBody>
      </p:sp>
      <p:sp>
        <p:nvSpPr>
          <p:cNvPr id="15369" name="Овал 9">
            <a:extLst>
              <a:ext uri="{FF2B5EF4-FFF2-40B4-BE49-F238E27FC236}">
                <a16:creationId xmlns:a16="http://schemas.microsoft.com/office/drawing/2014/main" id="{391D5D37-0EC4-DBFD-F063-4255DDAA0E71}"/>
              </a:ext>
            </a:extLst>
          </p:cNvPr>
          <p:cNvSpPr>
            <a:spLocks noChangeArrowheads="1"/>
          </p:cNvSpPr>
          <p:nvPr/>
        </p:nvSpPr>
        <p:spPr bwMode="auto">
          <a:xfrm>
            <a:off x="4872038" y="4071938"/>
            <a:ext cx="2786062" cy="2786062"/>
          </a:xfrm>
          <a:prstGeom prst="ellipse">
            <a:avLst/>
          </a:prstGeom>
          <a:solidFill>
            <a:schemeClr val="bg1">
              <a:alpha val="18823"/>
            </a:schemeClr>
          </a:solidFill>
          <a:ln w="53975" algn="ctr">
            <a:solidFill>
              <a:srgbClr val="3366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endParaRPr lang="ru-RU" altLang="ru-RU" sz="1800" b="1" kern="1200">
              <a:solidFill>
                <a:srgbClr val="FFFFFF"/>
              </a:solidFill>
              <a:ea typeface="+mn-ea"/>
              <a:cs typeface="Arial" panose="020B0604020202020204" pitchFamily="34" charset="0"/>
            </a:endParaRPr>
          </a:p>
        </p:txBody>
      </p:sp>
      <p:sp>
        <p:nvSpPr>
          <p:cNvPr id="8" name="Стрелка вверх 7">
            <a:extLst>
              <a:ext uri="{FF2B5EF4-FFF2-40B4-BE49-F238E27FC236}">
                <a16:creationId xmlns:a16="http://schemas.microsoft.com/office/drawing/2014/main" id="{11A8E614-3998-E450-6E40-919CB8FAAF01}"/>
              </a:ext>
            </a:extLst>
          </p:cNvPr>
          <p:cNvSpPr/>
          <p:nvPr/>
        </p:nvSpPr>
        <p:spPr>
          <a:xfrm rot="10800000">
            <a:off x="5953125" y="3643313"/>
            <a:ext cx="642938" cy="8572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ru-RU" sz="1800" kern="1200">
              <a:solidFill>
                <a:prstClr val="white"/>
              </a:solidFill>
              <a:latin typeface="Calibri"/>
            </a:endParaRPr>
          </a:p>
        </p:txBody>
      </p:sp>
      <p:sp>
        <p:nvSpPr>
          <p:cNvPr id="7" name="Стрелка вверх 6">
            <a:extLst>
              <a:ext uri="{FF2B5EF4-FFF2-40B4-BE49-F238E27FC236}">
                <a16:creationId xmlns:a16="http://schemas.microsoft.com/office/drawing/2014/main" id="{2D1EAEA2-0D7F-6096-F190-452317916D59}"/>
              </a:ext>
            </a:extLst>
          </p:cNvPr>
          <p:cNvSpPr>
            <a:spLocks noChangeArrowheads="1"/>
          </p:cNvSpPr>
          <p:nvPr/>
        </p:nvSpPr>
        <p:spPr bwMode="auto">
          <a:xfrm rot="10800000">
            <a:off x="2927350" y="3716338"/>
            <a:ext cx="571500" cy="785812"/>
          </a:xfrm>
          <a:prstGeom prst="upArrow">
            <a:avLst>
              <a:gd name="adj1" fmla="val 50000"/>
              <a:gd name="adj2" fmla="val 50003"/>
            </a:avLst>
          </a:prstGeom>
          <a:solidFill>
            <a:schemeClr val="accent1"/>
          </a:solidFill>
          <a:ln w="25400" algn="ctr">
            <a:solidFill>
              <a:srgbClr val="385D8A"/>
            </a:solidFill>
            <a:miter lim="800000"/>
            <a:headEnd/>
            <a:tailEnd/>
          </a:ln>
        </p:spPr>
        <p:txBody>
          <a:bodyPr rot="10800000" anchor="ctr"/>
          <a:lstStyle/>
          <a:p>
            <a:pPr algn="ctr">
              <a:buClrTx/>
              <a:defRPr/>
            </a:pPr>
            <a:endParaRPr lang="ru-RU" sz="1800" kern="1200">
              <a:solidFill>
                <a:prstClr val="white"/>
              </a:solidFill>
              <a:latin typeface="Calibri"/>
              <a:ea typeface="+mn-ea"/>
              <a:cs typeface="Arial" panose="020B0604020202020204" pitchFamily="34" charset="0"/>
            </a:endParaRPr>
          </a:p>
        </p:txBody>
      </p:sp>
      <p:sp>
        <p:nvSpPr>
          <p:cNvPr id="15372" name="Овал 9">
            <a:extLst>
              <a:ext uri="{FF2B5EF4-FFF2-40B4-BE49-F238E27FC236}">
                <a16:creationId xmlns:a16="http://schemas.microsoft.com/office/drawing/2014/main" id="{CCE0032A-64AE-1F7D-8D70-56DF955C313C}"/>
              </a:ext>
            </a:extLst>
          </p:cNvPr>
          <p:cNvSpPr>
            <a:spLocks noChangeArrowheads="1"/>
          </p:cNvSpPr>
          <p:nvPr/>
        </p:nvSpPr>
        <p:spPr bwMode="auto">
          <a:xfrm>
            <a:off x="7881938" y="4071938"/>
            <a:ext cx="2786062" cy="2786062"/>
          </a:xfrm>
          <a:prstGeom prst="ellipse">
            <a:avLst/>
          </a:prstGeom>
          <a:solidFill>
            <a:schemeClr val="bg1">
              <a:alpha val="18823"/>
            </a:schemeClr>
          </a:solidFill>
          <a:ln w="53975" algn="ctr">
            <a:solidFill>
              <a:srgbClr val="3366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endParaRPr lang="ru-RU" altLang="ru-RU" sz="1800" b="1" kern="1200">
              <a:solidFill>
                <a:srgbClr val="FFFFFF"/>
              </a:solidFill>
              <a:ea typeface="+mn-ea"/>
              <a:cs typeface="Arial" panose="020B0604020202020204" pitchFamily="34" charset="0"/>
            </a:endParaRPr>
          </a:p>
        </p:txBody>
      </p:sp>
      <p:sp>
        <p:nvSpPr>
          <p:cNvPr id="9" name="Стрелка вверх 8">
            <a:extLst>
              <a:ext uri="{FF2B5EF4-FFF2-40B4-BE49-F238E27FC236}">
                <a16:creationId xmlns:a16="http://schemas.microsoft.com/office/drawing/2014/main" id="{A4B6F451-A040-3158-B580-D3E0E83F90B2}"/>
              </a:ext>
            </a:extLst>
          </p:cNvPr>
          <p:cNvSpPr/>
          <p:nvPr/>
        </p:nvSpPr>
        <p:spPr>
          <a:xfrm rot="10800000">
            <a:off x="8953500" y="3643313"/>
            <a:ext cx="571500" cy="8572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ru-RU" sz="1800" kern="1200">
              <a:solidFill>
                <a:prstClr val="white"/>
              </a:solidFill>
              <a:latin typeface="Calibri"/>
            </a:endParaRPr>
          </a:p>
        </p:txBody>
      </p:sp>
    </p:spTree>
  </p:cSld>
  <p:clrMapOvr>
    <a:masterClrMapping/>
  </p:clrMapOvr>
  <p:transition spd="med" advClick="0" advTm="2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ru-RU"/>
              <a:t>Превосходство над конкурентами</a:t>
            </a:r>
            <a:endParaRPr/>
          </a:p>
        </p:txBody>
      </p:sp>
      <p:sp>
        <p:nvSpPr>
          <p:cNvPr id="221" name="Google Shape;221;p24"/>
          <p:cNvSpPr txBox="1">
            <a:spLocks noGrp="1"/>
          </p:cNvSpPr>
          <p:nvPr>
            <p:ph type="body" idx="1"/>
          </p:nvPr>
        </p:nvSpPr>
        <p:spPr>
          <a:xfrm>
            <a:off x="1295400" y="2285999"/>
            <a:ext cx="9773193" cy="358986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760"/>
              <a:buNone/>
            </a:pPr>
            <a:r>
              <a:rPr lang="ru-RU"/>
              <a:t> На рынке сбыта присутствует большое количество успешных конкурентов, что подтверждает большой спрос на нашу продукцию. Их существование является своего рода стимулом для нас, позволяющий предложить рынку лучше продукт, чем конкуренты.</a:t>
            </a:r>
            <a:endParaRPr/>
          </a:p>
          <a:p>
            <a:pPr marL="0" lvl="0" indent="0" algn="l" rtl="0">
              <a:spcBef>
                <a:spcPts val="1080"/>
              </a:spcBef>
              <a:spcAft>
                <a:spcPts val="0"/>
              </a:spcAft>
              <a:buSzPts val="2760"/>
              <a:buNone/>
            </a:pPr>
            <a:r>
              <a:rPr lang="ru-RU"/>
              <a:t> Наш проект успешен благодаря качеству продукции, низкой цене на продукцию и доступностью нашей продукции.</a:t>
            </a:r>
            <a:endParaRPr/>
          </a:p>
          <a:p>
            <a:pPr marL="0" lvl="0" indent="0" algn="l" rtl="0">
              <a:spcBef>
                <a:spcPts val="1080"/>
              </a:spcBef>
              <a:spcAft>
                <a:spcPts val="0"/>
              </a:spcAft>
              <a:buSzPts val="2760"/>
              <a:buNone/>
            </a:pPr>
            <a:r>
              <a:rPr lang="ru-RU"/>
              <a:t>Поставленная цель, достигается за счет наличия уникальных пород перепелов, качества кормов и сплочённой квалифицированной команды.</a:t>
            </a:r>
            <a:endParaRPr/>
          </a:p>
          <a:p>
            <a:pPr marL="0" lvl="0" indent="0" algn="l" rtl="0">
              <a:spcBef>
                <a:spcPts val="1080"/>
              </a:spcBef>
              <a:spcAft>
                <a:spcPts val="0"/>
              </a:spcAft>
              <a:buSzPts val="276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2000"/>
                                        <p:tgtEl>
                                          <p:spTgt spid="2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1">
                                            <p:txEl>
                                              <p:pRg st="0" end="0"/>
                                            </p:txEl>
                                          </p:spTgt>
                                        </p:tgtEl>
                                        <p:attrNameLst>
                                          <p:attrName>style.visibility</p:attrName>
                                        </p:attrNameLst>
                                      </p:cBhvr>
                                      <p:to>
                                        <p:strVal val="visible"/>
                                      </p:to>
                                    </p:set>
                                    <p:animEffect transition="in" filter="fade">
                                      <p:cBhvr>
                                        <p:cTn id="11" dur="500"/>
                                        <p:tgtEl>
                                          <p:spTgt spid="221">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21">
                                            <p:txEl>
                                              <p:pRg st="1" end="1"/>
                                            </p:txEl>
                                          </p:spTgt>
                                        </p:tgtEl>
                                        <p:attrNameLst>
                                          <p:attrName>style.visibility</p:attrName>
                                        </p:attrNameLst>
                                      </p:cBhvr>
                                      <p:to>
                                        <p:strVal val="visible"/>
                                      </p:to>
                                    </p:set>
                                    <p:animEffect transition="in" filter="fade">
                                      <p:cBhvr>
                                        <p:cTn id="15" dur="500"/>
                                        <p:tgtEl>
                                          <p:spTgt spid="221">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1">
                                            <p:txEl>
                                              <p:pRg st="2" end="2"/>
                                            </p:txEl>
                                          </p:spTgt>
                                        </p:tgtEl>
                                        <p:attrNameLst>
                                          <p:attrName>style.visibility</p:attrName>
                                        </p:attrNameLst>
                                      </p:cBhvr>
                                      <p:to>
                                        <p:strVal val="visible"/>
                                      </p:to>
                                    </p:set>
                                    <p:animEffect transition="in" filter="fade">
                                      <p:cBhvr>
                                        <p:cTn id="19" dur="500"/>
                                        <p:tgtEl>
                                          <p:spTgt spid="221">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21">
                                            <p:txEl>
                                              <p:pRg st="3" end="3"/>
                                            </p:txEl>
                                          </p:spTgt>
                                        </p:tgtEl>
                                        <p:attrNameLst>
                                          <p:attrName>style.visibility</p:attrName>
                                        </p:attrNameLst>
                                      </p:cBhvr>
                                      <p:to>
                                        <p:strVal val="visible"/>
                                      </p:to>
                                    </p:set>
                                    <p:animEffect transition="in" filter="fade">
                                      <p:cBhvr>
                                        <p:cTn id="23" dur="500"/>
                                        <p:tgtEl>
                                          <p:spTgt spid="2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Похожее изображение">
            <a:extLst>
              <a:ext uri="{FF2B5EF4-FFF2-40B4-BE49-F238E27FC236}">
                <a16:creationId xmlns:a16="http://schemas.microsoft.com/office/drawing/2014/main" id="{0CD726E4-40F9-C37C-9AA8-A00835138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9534B7EC-3C9C-7251-326E-98F279D39614}"/>
              </a:ext>
            </a:extLst>
          </p:cNvPr>
          <p:cNvSpPr>
            <a:spLocks noGrp="1"/>
          </p:cNvSpPr>
          <p:nvPr>
            <p:ph type="title"/>
          </p:nvPr>
        </p:nvSpPr>
        <p:spPr>
          <a:xfrm>
            <a:off x="1952625" y="0"/>
            <a:ext cx="8229600" cy="1143000"/>
          </a:xfrm>
        </p:spPr>
        <p:txBody>
          <a:bodyPr rtlCol="0">
            <a:normAutofit fontScale="90000"/>
          </a:bodyPr>
          <a:lstStyle/>
          <a:p>
            <a:pPr eaLnBrk="1" fontAlgn="auto" hangingPunct="1">
              <a:spcAft>
                <a:spcPts val="0"/>
              </a:spcAft>
              <a:defRPr/>
            </a:pPr>
            <a:r>
              <a:rPr lang="ru-RU" dirty="0"/>
              <a:t>Работа над созданием буктрейлера</a:t>
            </a:r>
          </a:p>
        </p:txBody>
      </p:sp>
      <p:pic>
        <p:nvPicPr>
          <p:cNvPr id="16388" name="Picture 4" descr="C:\Users\Юлия\Desktop\2882721d512c2d1fdc7368190451a098.jpg">
            <a:extLst>
              <a:ext uri="{FF2B5EF4-FFF2-40B4-BE49-F238E27FC236}">
                <a16:creationId xmlns:a16="http://schemas.microsoft.com/office/drawing/2014/main" id="{373D7B3F-6D02-0697-3631-E04618B0E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5789614"/>
            <a:ext cx="11430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Содержимое 2">
            <a:extLst>
              <a:ext uri="{FF2B5EF4-FFF2-40B4-BE49-F238E27FC236}">
                <a16:creationId xmlns:a16="http://schemas.microsoft.com/office/drawing/2014/main" id="{B7F4FDFB-7C7A-467F-725A-865331A92522}"/>
              </a:ext>
            </a:extLst>
          </p:cNvPr>
          <p:cNvSpPr txBox="1">
            <a:spLocks/>
          </p:cNvSpPr>
          <p:nvPr/>
        </p:nvSpPr>
        <p:spPr bwMode="auto">
          <a:xfrm>
            <a:off x="-9429750" y="12858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buClrTx/>
            </a:pPr>
            <a:endParaRPr lang="ru-RU" altLang="ru-RU" kern="1200">
              <a:solidFill>
                <a:prstClr val="black"/>
              </a:solidFill>
              <a:ea typeface="+mn-ea"/>
              <a:cs typeface="Arial" panose="020B0604020202020204" pitchFamily="34" charset="0"/>
            </a:endParaRPr>
          </a:p>
        </p:txBody>
      </p:sp>
      <p:sp>
        <p:nvSpPr>
          <p:cNvPr id="8" name="Прямоугольник 7">
            <a:extLst>
              <a:ext uri="{FF2B5EF4-FFF2-40B4-BE49-F238E27FC236}">
                <a16:creationId xmlns:a16="http://schemas.microsoft.com/office/drawing/2014/main" id="{EA1E78D0-52CA-5BB2-1B5A-C46573100DCE}"/>
              </a:ext>
            </a:extLst>
          </p:cNvPr>
          <p:cNvSpPr/>
          <p:nvPr/>
        </p:nvSpPr>
        <p:spPr>
          <a:xfrm>
            <a:off x="1524000" y="928688"/>
            <a:ext cx="9144000" cy="3714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20000"/>
              </a:spcBef>
              <a:spcAft>
                <a:spcPct val="0"/>
              </a:spcAft>
              <a:buClrTx/>
              <a:buFont typeface="Arial" panose="020B0604020202020204" pitchFamily="34" charset="0"/>
              <a:buChar char="•"/>
              <a:defRPr/>
            </a:pPr>
            <a:endParaRPr lang="ru-RU" altLang="ru-RU" sz="2800" b="1" kern="1200">
              <a:solidFill>
                <a:prstClr val="black"/>
              </a:solidFill>
            </a:endParaRP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1) выбор объекта и предмета визуализации, определение цели создания буктрейлера; </a:t>
            </a: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2) выбор видеоформы; </a:t>
            </a: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3) создание сюжет и сценария; </a:t>
            </a: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4) подбор видео- и аудиоматериалов; 5) запись аудио сопровождения; </a:t>
            </a: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6) видеомонтаж всего собранного материала в единый культурный продукт;</a:t>
            </a:r>
          </a:p>
          <a:p>
            <a:pPr fontAlgn="base">
              <a:spcBef>
                <a:spcPct val="20000"/>
              </a:spcBef>
              <a:spcAft>
                <a:spcPct val="0"/>
              </a:spcAft>
              <a:buClrTx/>
              <a:buFont typeface="Arial" panose="020B0604020202020204" pitchFamily="34" charset="0"/>
              <a:buChar char="•"/>
              <a:defRPr/>
            </a:pPr>
            <a:r>
              <a:rPr lang="ru-RU" altLang="ru-RU" sz="2800" b="1" kern="1200">
                <a:solidFill>
                  <a:prstClr val="black"/>
                </a:solidFill>
              </a:rPr>
              <a:t> 7) его дальнейшее продвижение.</a:t>
            </a:r>
          </a:p>
        </p:txBody>
      </p:sp>
      <p:pic>
        <p:nvPicPr>
          <p:cNvPr id="16391" name="Picture 4" descr="Картинки по запросу книги">
            <a:extLst>
              <a:ext uri="{FF2B5EF4-FFF2-40B4-BE49-F238E27FC236}">
                <a16:creationId xmlns:a16="http://schemas.microsoft.com/office/drawing/2014/main" id="{7760AC99-DAAD-D2B8-5058-FCCFC4DA9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795" r="17239"/>
          <a:stretch>
            <a:fillRect/>
          </a:stretch>
        </p:blipFill>
        <p:spPr bwMode="auto">
          <a:xfrm>
            <a:off x="1524000" y="5478464"/>
            <a:ext cx="142875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a:extLst>
              <a:ext uri="{FF2B5EF4-FFF2-40B4-BE49-F238E27FC236}">
                <a16:creationId xmlns:a16="http://schemas.microsoft.com/office/drawing/2014/main" id="{EEA69242-BF43-FA01-F7EF-2D0EC3540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86"/>
          <a:stretch>
            <a:fillRect/>
          </a:stretch>
        </p:blipFill>
        <p:spPr bwMode="auto">
          <a:xfrm>
            <a:off x="6738939" y="5591176"/>
            <a:ext cx="13477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a:extLst>
              <a:ext uri="{FF2B5EF4-FFF2-40B4-BE49-F238E27FC236}">
                <a16:creationId xmlns:a16="http://schemas.microsoft.com/office/drawing/2014/main" id="{318CA72D-B6D8-6191-F3FA-F9615FBF0C2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00934">
            <a:off x="7358063" y="5335589"/>
            <a:ext cx="158591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AutoShape 7" descr="Скачайте видео с 10 000 сайтов">
            <a:extLst>
              <a:ext uri="{FF2B5EF4-FFF2-40B4-BE49-F238E27FC236}">
                <a16:creationId xmlns:a16="http://schemas.microsoft.com/office/drawing/2014/main" id="{CC3520B4-5CB9-F4BA-9B52-FFAF8C4BC27E}"/>
              </a:ext>
            </a:extLst>
          </p:cNvPr>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endParaRPr lang="ru-RU" altLang="ru-RU" sz="1800" kern="1200">
              <a:solidFill>
                <a:prstClr val="black"/>
              </a:solidFill>
              <a:ea typeface="+mn-ea"/>
              <a:cs typeface="Arial" panose="020B0604020202020204" pitchFamily="34" charset="0"/>
            </a:endParaRPr>
          </a:p>
        </p:txBody>
      </p:sp>
      <p:pic>
        <p:nvPicPr>
          <p:cNvPr id="16395" name="Picture 9" descr="Картинки по запросу сценарий фото">
            <a:extLst>
              <a:ext uri="{FF2B5EF4-FFF2-40B4-BE49-F238E27FC236}">
                <a16:creationId xmlns:a16="http://schemas.microsoft.com/office/drawing/2014/main" id="{269F6B17-8ED8-EB6A-35DD-6A1662C6F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1314" y="5368926"/>
            <a:ext cx="14192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0" descr="C:\Users\Юлия\Desktop\к презентации\freemake-free-video-downloader.jpg">
            <a:extLst>
              <a:ext uri="{FF2B5EF4-FFF2-40B4-BE49-F238E27FC236}">
                <a16:creationId xmlns:a16="http://schemas.microsoft.com/office/drawing/2014/main" id="{DC74D93F-E756-C4D7-C6D1-65F176698F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710" r="9714"/>
          <a:stretch>
            <a:fillRect/>
          </a:stretch>
        </p:blipFill>
        <p:spPr bwMode="auto">
          <a:xfrm>
            <a:off x="9383714" y="5214938"/>
            <a:ext cx="128428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1" descr="C:\Users\Юлия\Desktop\к презентации\freemake-youtube-link-downloader.jpg">
            <a:extLst>
              <a:ext uri="{FF2B5EF4-FFF2-40B4-BE49-F238E27FC236}">
                <a16:creationId xmlns:a16="http://schemas.microsoft.com/office/drawing/2014/main" id="{DF3181DF-08AB-8392-B468-40F8E6EA53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7670" r="17538"/>
          <a:stretch>
            <a:fillRect/>
          </a:stretch>
        </p:blipFill>
        <p:spPr bwMode="auto">
          <a:xfrm>
            <a:off x="4310064" y="5056188"/>
            <a:ext cx="18573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
            <a:extLst>
              <a:ext uri="{FF2B5EF4-FFF2-40B4-BE49-F238E27FC236}">
                <a16:creationId xmlns:a16="http://schemas.microsoft.com/office/drawing/2014/main" id="{C5259B34-D5AE-DA77-D7A6-48AEFC41E2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5899150"/>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0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Картинки по запросу объектив">
            <a:extLst>
              <a:ext uri="{FF2B5EF4-FFF2-40B4-BE49-F238E27FC236}">
                <a16:creationId xmlns:a16="http://schemas.microsoft.com/office/drawing/2014/main" id="{AF94AEA1-3EC8-40A6-ADBE-26CABA35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t="2968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Заголовок 1">
            <a:extLst>
              <a:ext uri="{FF2B5EF4-FFF2-40B4-BE49-F238E27FC236}">
                <a16:creationId xmlns:a16="http://schemas.microsoft.com/office/drawing/2014/main" id="{99AFDF07-518E-9783-717C-3CB7CEF8D0B9}"/>
              </a:ext>
            </a:extLst>
          </p:cNvPr>
          <p:cNvSpPr>
            <a:spLocks noGrp="1"/>
          </p:cNvSpPr>
          <p:nvPr>
            <p:ph type="title"/>
          </p:nvPr>
        </p:nvSpPr>
        <p:spPr>
          <a:xfrm>
            <a:off x="1524000" y="1"/>
            <a:ext cx="9144000" cy="1571625"/>
          </a:xfrm>
          <a:solidFill>
            <a:schemeClr val="bg2"/>
          </a:solidFill>
          <a:effectLst>
            <a:outerShdw dist="20000" dir="5400000" rotWithShape="0">
              <a:srgbClr val="000000">
                <a:alpha val="37999"/>
              </a:srgbClr>
            </a:outerShdw>
          </a:effectLst>
          <a:extLst>
            <a:ext uri="{91240B29-F687-4F45-9708-019B960494DF}">
              <a14:hiddenLine xmlns:a14="http://schemas.microsoft.com/office/drawing/2010/main" w="9525" cap="flat" cmpd="sng" algn="ctr">
                <a:solidFill>
                  <a:srgbClr val="000000"/>
                </a:solidFill>
                <a:prstDash val="solid"/>
                <a:miter lim="800000"/>
                <a:headEnd/>
                <a:tailEnd/>
              </a14:hiddenLine>
            </a:ext>
          </a:extLst>
        </p:spPr>
        <p:txBody>
          <a:bodyPr/>
          <a:lstStyle/>
          <a:p>
            <a:pPr eaLnBrk="1" hangingPunct="1"/>
            <a:r>
              <a:rPr lang="ru-RU" altLang="ru-RU" sz="3600" b="1">
                <a:latin typeface="Times New Roman" panose="02020603050405020304" pitchFamily="18" charset="0"/>
                <a:cs typeface="Times New Roman" panose="02020603050405020304" pitchFamily="18" charset="0"/>
              </a:rPr>
              <a:t>Концепция проекта </a:t>
            </a:r>
            <a:br>
              <a:rPr lang="ru-RU" altLang="ru-RU" sz="3600" b="1">
                <a:latin typeface="Times New Roman" panose="02020603050405020304" pitchFamily="18" charset="0"/>
                <a:cs typeface="Times New Roman" panose="02020603050405020304" pitchFamily="18" charset="0"/>
              </a:rPr>
            </a:br>
            <a:r>
              <a:rPr lang="ru-RU" altLang="ru-RU" sz="3600" b="1">
                <a:latin typeface="Times New Roman" panose="02020603050405020304" pitchFamily="18" charset="0"/>
                <a:cs typeface="Times New Roman" panose="02020603050405020304" pitchFamily="18" charset="0"/>
              </a:rPr>
              <a:t>«Видеопрезентация книги Ю.М. Лотмана «Беседы о русской культуре»</a:t>
            </a:r>
          </a:p>
        </p:txBody>
      </p:sp>
      <p:pic>
        <p:nvPicPr>
          <p:cNvPr id="6145" name="Picture 1" descr="C:\Users\Юлия\Desktop\1011051205 (1).jpg">
            <a:extLst>
              <a:ext uri="{FF2B5EF4-FFF2-40B4-BE49-F238E27FC236}">
                <a16:creationId xmlns:a16="http://schemas.microsoft.com/office/drawing/2014/main" id="{393D71F1-E435-5CC6-A26C-150A607296FE}"/>
              </a:ext>
            </a:extLst>
          </p:cNvPr>
          <p:cNvPicPr>
            <a:picLocks noChangeAspect="1" noChangeArrowheads="1"/>
          </p:cNvPicPr>
          <p:nvPr/>
        </p:nvPicPr>
        <p:blipFill>
          <a:blip r:embed="rId3"/>
          <a:srcRect b="5882"/>
          <a:stretch>
            <a:fillRect/>
          </a:stretch>
        </p:blipFill>
        <p:spPr bwMode="auto">
          <a:xfrm>
            <a:off x="7070734" y="1998653"/>
            <a:ext cx="3289107" cy="45720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Содержимое 2">
            <a:extLst>
              <a:ext uri="{FF2B5EF4-FFF2-40B4-BE49-F238E27FC236}">
                <a16:creationId xmlns:a16="http://schemas.microsoft.com/office/drawing/2014/main" id="{77C6DD42-E51B-B6C2-424C-6871093D5CF7}"/>
              </a:ext>
            </a:extLst>
          </p:cNvPr>
          <p:cNvSpPr>
            <a:spLocks noGrp="1"/>
          </p:cNvSpPr>
          <p:nvPr>
            <p:ph idx="1"/>
          </p:nvPr>
        </p:nvSpPr>
        <p:spPr>
          <a:xfrm>
            <a:off x="1524001" y="1916113"/>
            <a:ext cx="5929313" cy="4597400"/>
          </a:xfrm>
          <a:solidFill>
            <a:schemeClr val="accent4">
              <a:lumMod val="40000"/>
              <a:lumOff val="60000"/>
              <a:alpha val="75000"/>
            </a:schemeClr>
          </a:solidFill>
        </p:spPr>
        <p:style>
          <a:lnRef idx="1">
            <a:schemeClr val="accent4"/>
          </a:lnRef>
          <a:fillRef idx="2">
            <a:schemeClr val="accent4"/>
          </a:fillRef>
          <a:effectRef idx="1">
            <a:schemeClr val="accent4"/>
          </a:effectRef>
          <a:fontRef idx="minor">
            <a:schemeClr val="dk1"/>
          </a:fontRef>
        </p:style>
        <p:txBody>
          <a:bodyPr>
            <a:noAutofit/>
          </a:bodyPr>
          <a:lstStyle/>
          <a:p>
            <a:pPr algn="ctr" eaLnBrk="1" hangingPunct="1">
              <a:buFont typeface="Arial" panose="020B0604020202020204" pitchFamily="34" charset="0"/>
              <a:buNone/>
              <a:defRPr/>
            </a:pPr>
            <a:r>
              <a:rPr lang="ru-RU" altLang="ru-RU" sz="2800" b="1" i="1">
                <a:solidFill>
                  <a:srgbClr val="000000"/>
                </a:solidFill>
              </a:rPr>
              <a:t>Цель проекта</a:t>
            </a:r>
            <a:r>
              <a:rPr lang="ru-RU" altLang="ru-RU" sz="2800" b="1">
                <a:solidFill>
                  <a:srgbClr val="000000"/>
                </a:solidFill>
              </a:rPr>
              <a:t> :</a:t>
            </a:r>
          </a:p>
          <a:p>
            <a:pPr eaLnBrk="1" hangingPunct="1">
              <a:defRPr/>
            </a:pPr>
            <a:r>
              <a:rPr lang="ru-RU" altLang="ru-RU" sz="2800" b="1">
                <a:solidFill>
                  <a:srgbClr val="000000"/>
                </a:solidFill>
              </a:rPr>
              <a:t>создание доступного и понятного буктрейлера, который активизирует внимание читателя к работе  Ю. М. Лотмана «Беседы о русской культуре»</a:t>
            </a:r>
            <a:endParaRPr lang="ru-RU" altLang="ru-RU" sz="2400" b="1">
              <a:solidFill>
                <a:srgbClr val="000000"/>
              </a:solidFill>
            </a:endParaRPr>
          </a:p>
        </p:txBody>
      </p:sp>
      <p:pic>
        <p:nvPicPr>
          <p:cNvPr id="17414" name="Picture 1" descr="C:\Users\Юлия\Desktop\к презентации\b00c643-840.gif">
            <a:extLst>
              <a:ext uri="{FF2B5EF4-FFF2-40B4-BE49-F238E27FC236}">
                <a16:creationId xmlns:a16="http://schemas.microsoft.com/office/drawing/2014/main" id="{461B1DCC-EF24-A399-81AC-45B4C24186E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5157789"/>
            <a:ext cx="43148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20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C:\Users\Юлия\Desktop\к презентации\videoinfgr.jpg">
            <a:extLst>
              <a:ext uri="{FF2B5EF4-FFF2-40B4-BE49-F238E27FC236}">
                <a16:creationId xmlns:a16="http://schemas.microsoft.com/office/drawing/2014/main" id="{18A9A3A5-60D8-764B-119F-2DC4A7FCC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33"/>
          <a:stretch>
            <a:fillRect/>
          </a:stretch>
        </p:blipFill>
        <p:spPr bwMode="auto">
          <a:xfrm>
            <a:off x="152400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Заголовок 1">
            <a:extLst>
              <a:ext uri="{FF2B5EF4-FFF2-40B4-BE49-F238E27FC236}">
                <a16:creationId xmlns:a16="http://schemas.microsoft.com/office/drawing/2014/main" id="{477B6A9E-A70D-3D81-2474-86270702479A}"/>
              </a:ext>
            </a:extLst>
          </p:cNvPr>
          <p:cNvSpPr>
            <a:spLocks noGrp="1"/>
          </p:cNvSpPr>
          <p:nvPr>
            <p:ph type="title"/>
          </p:nvPr>
        </p:nvSpPr>
        <p:spPr/>
        <p:txBody>
          <a:bodyPr/>
          <a:lstStyle/>
          <a:p>
            <a:pPr eaLnBrk="1" hangingPunct="1"/>
            <a:r>
              <a:rPr lang="ru-RU" altLang="ru-RU" b="1" i="1">
                <a:solidFill>
                  <a:schemeClr val="bg1"/>
                </a:solidFill>
                <a:latin typeface="Times New Roman" panose="02020603050405020304" pitchFamily="18" charset="0"/>
                <a:cs typeface="Times New Roman" panose="02020603050405020304" pitchFamily="18" charset="0"/>
              </a:rPr>
              <a:t>Задачи проекта:</a:t>
            </a:r>
            <a:r>
              <a:rPr lang="ru-RU" altLang="ru-RU" b="1">
                <a:solidFill>
                  <a:schemeClr val="bg1"/>
                </a:solidFill>
              </a:rPr>
              <a:t> </a:t>
            </a:r>
          </a:p>
        </p:txBody>
      </p:sp>
      <p:sp>
        <p:nvSpPr>
          <p:cNvPr id="18436" name="Содержимое 2">
            <a:extLst>
              <a:ext uri="{FF2B5EF4-FFF2-40B4-BE49-F238E27FC236}">
                <a16:creationId xmlns:a16="http://schemas.microsoft.com/office/drawing/2014/main" id="{0B51CA84-B0EF-DEA2-93B1-8B2742FFF82B}"/>
              </a:ext>
            </a:extLst>
          </p:cNvPr>
          <p:cNvSpPr>
            <a:spLocks noGrp="1"/>
          </p:cNvSpPr>
          <p:nvPr>
            <p:ph idx="1"/>
          </p:nvPr>
        </p:nvSpPr>
        <p:spPr>
          <a:xfrm>
            <a:off x="4024314" y="1341439"/>
            <a:ext cx="6643687" cy="5000625"/>
          </a:xfrm>
          <a:solidFill>
            <a:schemeClr val="bg2"/>
          </a:solidFill>
        </p:spPr>
        <p:txBody>
          <a:bodyPr/>
          <a:lstStyle/>
          <a:p>
            <a:pPr marL="514350" indent="-514350" eaLnBrk="1" hangingPunct="1">
              <a:lnSpc>
                <a:spcPct val="80000"/>
              </a:lnSpc>
              <a:buFont typeface="Calibri" panose="020F0502020204030204" pitchFamily="34" charset="0"/>
              <a:buAutoNum type="arabicPeriod"/>
            </a:pPr>
            <a:r>
              <a:rPr lang="ru-RU" altLang="ru-RU" sz="2700" b="1">
                <a:latin typeface="Times New Roman" panose="02020603050405020304" pitchFamily="18" charset="0"/>
                <a:cs typeface="Times New Roman" panose="02020603050405020304" pitchFamily="18" charset="0"/>
              </a:rPr>
              <a:t>внедрение современных информационных технологий в учебный процесс;</a:t>
            </a:r>
          </a:p>
          <a:p>
            <a:pPr marL="514350" indent="-514350" eaLnBrk="1" hangingPunct="1">
              <a:lnSpc>
                <a:spcPct val="80000"/>
              </a:lnSpc>
              <a:buFont typeface="Calibri" panose="020F0502020204030204" pitchFamily="34" charset="0"/>
              <a:buAutoNum type="arabicPeriod"/>
            </a:pPr>
            <a:r>
              <a:rPr lang="ru-RU" altLang="ru-RU" sz="2700" b="1">
                <a:latin typeface="Times New Roman" panose="02020603050405020304" pitchFamily="18" charset="0"/>
                <a:cs typeface="Times New Roman" panose="02020603050405020304" pitchFamily="18" charset="0"/>
              </a:rPr>
              <a:t> развитие у студентов творческой способности к осмысленному чтению и анализу научной литературы;</a:t>
            </a:r>
          </a:p>
          <a:p>
            <a:pPr marL="514350" indent="-514350" eaLnBrk="1" hangingPunct="1">
              <a:lnSpc>
                <a:spcPct val="80000"/>
              </a:lnSpc>
              <a:buFont typeface="Calibri" panose="020F0502020204030204" pitchFamily="34" charset="0"/>
              <a:buAutoNum type="arabicPeriod"/>
            </a:pPr>
            <a:r>
              <a:rPr lang="ru-RU" altLang="ru-RU" sz="2700" b="1">
                <a:latin typeface="Times New Roman" panose="02020603050405020304" pitchFamily="18" charset="0"/>
                <a:cs typeface="Times New Roman" panose="02020603050405020304" pitchFamily="18" charset="0"/>
              </a:rPr>
              <a:t> расширение круга читателей научной литературы;</a:t>
            </a:r>
          </a:p>
          <a:p>
            <a:pPr marL="514350" indent="-514350" eaLnBrk="1" hangingPunct="1">
              <a:lnSpc>
                <a:spcPct val="80000"/>
              </a:lnSpc>
              <a:buFont typeface="Calibri" panose="020F0502020204030204" pitchFamily="34" charset="0"/>
              <a:buAutoNum type="arabicPeriod"/>
            </a:pPr>
            <a:r>
              <a:rPr lang="ru-RU" altLang="ru-RU" sz="2700" b="1">
                <a:latin typeface="Times New Roman" panose="02020603050405020304" pitchFamily="18" charset="0"/>
                <a:cs typeface="Times New Roman" panose="02020603050405020304" pitchFamily="18" charset="0"/>
              </a:rPr>
              <a:t> выражение глубокой признательности автору; </a:t>
            </a:r>
          </a:p>
          <a:p>
            <a:pPr marL="514350" indent="-514350" eaLnBrk="1" hangingPunct="1">
              <a:lnSpc>
                <a:spcPct val="80000"/>
              </a:lnSpc>
              <a:buFont typeface="Calibri" panose="020F0502020204030204" pitchFamily="34" charset="0"/>
              <a:buAutoNum type="arabicPeriod"/>
            </a:pPr>
            <a:r>
              <a:rPr lang="ru-RU" altLang="ru-RU" sz="2700" b="1">
                <a:latin typeface="Times New Roman" panose="02020603050405020304" pitchFamily="18" charset="0"/>
                <a:cs typeface="Times New Roman" panose="02020603050405020304" pitchFamily="18" charset="0"/>
              </a:rPr>
              <a:t>обретение новых единомышленников, диалог с которыми столь необходим культурологу.</a:t>
            </a:r>
          </a:p>
        </p:txBody>
      </p:sp>
    </p:spTree>
  </p:cSld>
  <p:clrMapOvr>
    <a:masterClrMapping/>
  </p:clrMapOvr>
  <p:transition spd="med" advClick="0" advTm="20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Похожее изображение">
            <a:extLst>
              <a:ext uri="{FF2B5EF4-FFF2-40B4-BE49-F238E27FC236}">
                <a16:creationId xmlns:a16="http://schemas.microsoft.com/office/drawing/2014/main" id="{50B80E61-4ABC-C5DC-CC59-E990D8702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Заголовок 1">
            <a:extLst>
              <a:ext uri="{FF2B5EF4-FFF2-40B4-BE49-F238E27FC236}">
                <a16:creationId xmlns:a16="http://schemas.microsoft.com/office/drawing/2014/main" id="{7BCDDE39-F207-D1C7-752A-65B77E287533}"/>
              </a:ext>
            </a:extLst>
          </p:cNvPr>
          <p:cNvSpPr>
            <a:spLocks noGrp="1"/>
          </p:cNvSpPr>
          <p:nvPr>
            <p:ph type="title"/>
          </p:nvPr>
        </p:nvSpPr>
        <p:spPr/>
        <p:txBody>
          <a:bodyPr/>
          <a:lstStyle/>
          <a:p>
            <a:pPr eaLnBrk="1" hangingPunct="1"/>
            <a:endParaRPr lang="ru-RU" altLang="ru-RU"/>
          </a:p>
        </p:txBody>
      </p:sp>
      <p:pic>
        <p:nvPicPr>
          <p:cNvPr id="4098" name="Picture 2" descr="Картинки по запросу конкурс буктрейлеров">
            <a:extLst>
              <a:ext uri="{FF2B5EF4-FFF2-40B4-BE49-F238E27FC236}">
                <a16:creationId xmlns:a16="http://schemas.microsoft.com/office/drawing/2014/main" id="{8DB276BC-BA2B-6DEF-A869-F80B1CEEE6BE}"/>
              </a:ext>
            </a:extLst>
          </p:cNvPr>
          <p:cNvPicPr>
            <a:picLocks noChangeAspect="1" noChangeArrowheads="1"/>
          </p:cNvPicPr>
          <p:nvPr/>
        </p:nvPicPr>
        <p:blipFill>
          <a:blip r:embed="rId3"/>
          <a:srcRect/>
          <a:stretch>
            <a:fillRect/>
          </a:stretch>
        </p:blipFill>
        <p:spPr bwMode="auto">
          <a:xfrm>
            <a:off x="1524000" y="1"/>
            <a:ext cx="4191020" cy="2027913"/>
          </a:xfrm>
          <a:prstGeom prst="rect">
            <a:avLst/>
          </a:prstGeom>
          <a:ln>
            <a:noFill/>
          </a:ln>
          <a:effectLst>
            <a:softEdge rad="112500"/>
          </a:effectLst>
        </p:spPr>
      </p:pic>
      <p:sp>
        <p:nvSpPr>
          <p:cNvPr id="7" name="Прямоугольник 6">
            <a:extLst>
              <a:ext uri="{FF2B5EF4-FFF2-40B4-BE49-F238E27FC236}">
                <a16:creationId xmlns:a16="http://schemas.microsoft.com/office/drawing/2014/main" id="{377CE058-6108-494D-8EB5-F579F61C209C}"/>
              </a:ext>
            </a:extLst>
          </p:cNvPr>
          <p:cNvSpPr/>
          <p:nvPr/>
        </p:nvSpPr>
        <p:spPr>
          <a:xfrm>
            <a:off x="1524000" y="2000250"/>
            <a:ext cx="9144000" cy="28575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buClrTx/>
              <a:defRPr/>
            </a:pPr>
            <a:r>
              <a:rPr lang="ru-RU" altLang="ru-RU" sz="3600" b="1" i="1" kern="1200">
                <a:solidFill>
                  <a:prstClr val="black"/>
                </a:solidFill>
                <a:latin typeface="Times New Roman" panose="02020603050405020304" pitchFamily="18" charset="0"/>
                <a:cs typeface="Times New Roman" panose="02020603050405020304" pitchFamily="18" charset="0"/>
              </a:rPr>
              <a:t>Целевой аудиторией проекта</a:t>
            </a:r>
            <a:r>
              <a:rPr lang="ru-RU" altLang="ru-RU" sz="3600" b="1" kern="1200">
                <a:solidFill>
                  <a:prstClr val="black"/>
                </a:solidFill>
                <a:latin typeface="Times New Roman" panose="02020603050405020304" pitchFamily="18" charset="0"/>
                <a:cs typeface="Times New Roman" panose="02020603050405020304" pitchFamily="18" charset="0"/>
              </a:rPr>
              <a:t> являются люди, заинтересованные в гуманитарном знании, а именно  широкий круг студенческой молодежи. </a:t>
            </a:r>
          </a:p>
          <a:p>
            <a:pPr fontAlgn="base">
              <a:spcBef>
                <a:spcPct val="0"/>
              </a:spcBef>
              <a:spcAft>
                <a:spcPct val="0"/>
              </a:spcAft>
              <a:buClrTx/>
              <a:defRPr/>
            </a:pPr>
            <a:endParaRPr lang="ru-RU" altLang="ru-RU" sz="3600" b="1" kern="1200">
              <a:solidFill>
                <a:srgbClr val="FFFFFF"/>
              </a:solidFill>
              <a:latin typeface="Times New Roman" panose="02020603050405020304" pitchFamily="18" charset="0"/>
              <a:cs typeface="Times New Roman" panose="02020603050405020304" pitchFamily="18" charset="0"/>
            </a:endParaRPr>
          </a:p>
        </p:txBody>
      </p:sp>
      <p:pic>
        <p:nvPicPr>
          <p:cNvPr id="4100" name="Picture 4" descr="Похожее изображение">
            <a:extLst>
              <a:ext uri="{FF2B5EF4-FFF2-40B4-BE49-F238E27FC236}">
                <a16:creationId xmlns:a16="http://schemas.microsoft.com/office/drawing/2014/main" id="{C664FDE9-BC6A-0701-FDE5-9E9D6D60B889}"/>
              </a:ext>
            </a:extLst>
          </p:cNvPr>
          <p:cNvPicPr>
            <a:picLocks noChangeAspect="1" noChangeArrowheads="1"/>
          </p:cNvPicPr>
          <p:nvPr/>
        </p:nvPicPr>
        <p:blipFill>
          <a:blip r:embed="rId4"/>
          <a:srcRect/>
          <a:stretch>
            <a:fillRect/>
          </a:stretch>
        </p:blipFill>
        <p:spPr bwMode="auto">
          <a:xfrm>
            <a:off x="6847124" y="3714752"/>
            <a:ext cx="3820876" cy="25717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advClick="0" advTm="20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Юлия\Desktop\motivation_books.jpg">
            <a:extLst>
              <a:ext uri="{FF2B5EF4-FFF2-40B4-BE49-F238E27FC236}">
                <a16:creationId xmlns:a16="http://schemas.microsoft.com/office/drawing/2014/main" id="{8BF6FEC4-9F9F-B862-15D2-E1E4B96DB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14564"/>
            <a:ext cx="91440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Заголовок 1">
            <a:extLst>
              <a:ext uri="{FF2B5EF4-FFF2-40B4-BE49-F238E27FC236}">
                <a16:creationId xmlns:a16="http://schemas.microsoft.com/office/drawing/2014/main" id="{2FCD2EFE-7E9E-DE33-DAED-576DC943CFB3}"/>
              </a:ext>
            </a:extLst>
          </p:cNvPr>
          <p:cNvSpPr>
            <a:spLocks noGrp="1"/>
          </p:cNvSpPr>
          <p:nvPr>
            <p:ph type="title"/>
          </p:nvPr>
        </p:nvSpPr>
        <p:spPr/>
        <p:txBody>
          <a:bodyPr/>
          <a:lstStyle/>
          <a:p>
            <a:pPr eaLnBrk="1" hangingPunct="1"/>
            <a:endParaRPr lang="ru-RU" altLang="ru-RU"/>
          </a:p>
        </p:txBody>
      </p:sp>
      <p:sp>
        <p:nvSpPr>
          <p:cNvPr id="3" name="Содержимое 2">
            <a:extLst>
              <a:ext uri="{FF2B5EF4-FFF2-40B4-BE49-F238E27FC236}">
                <a16:creationId xmlns:a16="http://schemas.microsoft.com/office/drawing/2014/main" id="{8907CB2C-B730-0E1F-8E99-F817471F7DBC}"/>
              </a:ext>
            </a:extLst>
          </p:cNvPr>
          <p:cNvSpPr>
            <a:spLocks noGrp="1"/>
          </p:cNvSpPr>
          <p:nvPr>
            <p:ph idx="1"/>
          </p:nvPr>
        </p:nvSpPr>
        <p:spPr>
          <a:xfrm>
            <a:off x="1524000" y="1"/>
            <a:ext cx="9144000" cy="2428875"/>
          </a:xfrm>
        </p:spPr>
        <p:style>
          <a:lnRef idx="1">
            <a:schemeClr val="accent4"/>
          </a:lnRef>
          <a:fillRef idx="2">
            <a:schemeClr val="accent4"/>
          </a:fillRef>
          <a:effectRef idx="1">
            <a:schemeClr val="accent4"/>
          </a:effectRef>
          <a:fontRef idx="minor">
            <a:schemeClr val="dk1"/>
          </a:fontRef>
        </p:style>
        <p:txBody>
          <a:bodyPr>
            <a:normAutofit/>
          </a:bodyPr>
          <a:lstStyle/>
          <a:p>
            <a:pPr eaLnBrk="1" hangingPunct="1">
              <a:defRPr/>
            </a:pPr>
            <a:r>
              <a:rPr lang="ru-RU" altLang="ru-RU" b="1">
                <a:solidFill>
                  <a:srgbClr val="000000"/>
                </a:solidFill>
                <a:latin typeface="Times New Roman" panose="02020603050405020304" pitchFamily="18" charset="0"/>
                <a:cs typeface="Times New Roman" panose="02020603050405020304" pitchFamily="18" charset="0"/>
              </a:rPr>
              <a:t>Буктрейлер сегодня - отдельный самобытный жанр с характерными особенностями, нуждающийся в изучении, всесторонней реализации потенциала</a:t>
            </a:r>
            <a:r>
              <a:rPr lang="ru-RU" altLang="ru-RU">
                <a:solidFill>
                  <a:srgbClr val="000000"/>
                </a:solidFill>
              </a:rPr>
              <a:t>.</a:t>
            </a:r>
          </a:p>
        </p:txBody>
      </p:sp>
    </p:spTree>
  </p:cSld>
  <p:clrMapOvr>
    <a:masterClrMapping/>
  </p:clrMapOvr>
  <p:transition spd="med" advClick="0" advTm="20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4153CC-A696-9775-90F9-7897B867A9E3}"/>
              </a:ext>
            </a:extLst>
          </p:cNvPr>
          <p:cNvSpPr>
            <a:spLocks noGrp="1"/>
          </p:cNvSpPr>
          <p:nvPr>
            <p:ph type="title"/>
          </p:nvPr>
        </p:nvSpPr>
        <p:spPr>
          <a:xfrm>
            <a:off x="484094" y="1135249"/>
            <a:ext cx="10972800" cy="1143000"/>
          </a:xfrm>
        </p:spPr>
        <p:txBody>
          <a:bodyPr/>
          <a:lstStyle/>
          <a:p>
            <a:r>
              <a:rPr lang="ru-RU" sz="3600" dirty="0">
                <a:solidFill>
                  <a:schemeClr val="accent1">
                    <a:lumMod val="50000"/>
                  </a:schemeClr>
                </a:solidFill>
                <a:latin typeface="Arial Black" panose="020B0A04020102020204" pitchFamily="34" charset="0"/>
              </a:rPr>
              <a:t>БИЗНЕС-ПРОЕКТ</a:t>
            </a:r>
          </a:p>
        </p:txBody>
      </p:sp>
      <p:sp>
        <p:nvSpPr>
          <p:cNvPr id="3" name="Объект 2">
            <a:extLst>
              <a:ext uri="{FF2B5EF4-FFF2-40B4-BE49-F238E27FC236}">
                <a16:creationId xmlns:a16="http://schemas.microsoft.com/office/drawing/2014/main" id="{996674EB-6AAD-4BB4-6E77-43EDA6551764}"/>
              </a:ext>
            </a:extLst>
          </p:cNvPr>
          <p:cNvSpPr>
            <a:spLocks noGrp="1"/>
          </p:cNvSpPr>
          <p:nvPr>
            <p:ph idx="1"/>
          </p:nvPr>
        </p:nvSpPr>
        <p:spPr>
          <a:xfrm>
            <a:off x="484094" y="2550460"/>
            <a:ext cx="10972800" cy="739587"/>
          </a:xfrm>
        </p:spPr>
        <p:txBody>
          <a:bodyPr/>
          <a:lstStyle/>
          <a:p>
            <a:pPr marL="0" indent="0" algn="ctr">
              <a:buNone/>
            </a:pPr>
            <a:r>
              <a:rPr lang="ru-RU" sz="4400" dirty="0">
                <a:solidFill>
                  <a:schemeClr val="accent1">
                    <a:lumMod val="50000"/>
                  </a:schemeClr>
                </a:solidFill>
                <a:latin typeface="Arial Black" panose="020B0A04020102020204" pitchFamily="34" charset="0"/>
              </a:rPr>
              <a:t>СДЕЛАЕМ ВОДУ ЧИЩЕ</a:t>
            </a:r>
          </a:p>
        </p:txBody>
      </p:sp>
      <p:sp>
        <p:nvSpPr>
          <p:cNvPr id="4" name="Заголовок 4">
            <a:extLst>
              <a:ext uri="{FF2B5EF4-FFF2-40B4-BE49-F238E27FC236}">
                <a16:creationId xmlns:a16="http://schemas.microsoft.com/office/drawing/2014/main" id="{B9A27BB7-3CC8-FFDD-863D-81BAF54F6BD2}"/>
              </a:ext>
            </a:extLst>
          </p:cNvPr>
          <p:cNvSpPr txBox="1">
            <a:spLocks/>
          </p:cNvSpPr>
          <p:nvPr/>
        </p:nvSpPr>
        <p:spPr bwMode="auto">
          <a:xfrm>
            <a:off x="7100046" y="4673600"/>
            <a:ext cx="477818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ru-RU" sz="2000" dirty="0">
                <a:solidFill>
                  <a:schemeClr val="accent1">
                    <a:lumMod val="50000"/>
                  </a:schemeClr>
                </a:solidFill>
              </a:rPr>
              <a:t>Рук. проекта: Левитская И.В. </a:t>
            </a:r>
            <a:br>
              <a:rPr lang="ru-RU" sz="2000" dirty="0">
                <a:solidFill>
                  <a:schemeClr val="accent1">
                    <a:lumMod val="50000"/>
                  </a:schemeClr>
                </a:solidFill>
              </a:rPr>
            </a:br>
            <a:r>
              <a:rPr lang="ru-RU" sz="2000" dirty="0">
                <a:solidFill>
                  <a:schemeClr val="accent1">
                    <a:lumMod val="50000"/>
                  </a:schemeClr>
                </a:solidFill>
              </a:rPr>
              <a:t>Автор проекта: Фомичева У., 10 </a:t>
            </a:r>
            <a:r>
              <a:rPr lang="ru-RU" sz="2000" dirty="0" err="1">
                <a:solidFill>
                  <a:schemeClr val="accent1">
                    <a:lumMod val="50000"/>
                  </a:schemeClr>
                </a:solidFill>
              </a:rPr>
              <a:t>кл</a:t>
            </a:r>
            <a:r>
              <a:rPr lang="ru-RU" sz="2000" dirty="0">
                <a:solidFill>
                  <a:schemeClr val="accent1">
                    <a:lumMod val="50000"/>
                  </a:schemeClr>
                </a:solidFill>
              </a:rPr>
              <a:t>.</a:t>
            </a:r>
          </a:p>
        </p:txBody>
      </p:sp>
      <p:pic>
        <p:nvPicPr>
          <p:cNvPr id="5" name="Picture 4">
            <a:extLst>
              <a:ext uri="{FF2B5EF4-FFF2-40B4-BE49-F238E27FC236}">
                <a16:creationId xmlns:a16="http://schemas.microsoft.com/office/drawing/2014/main" id="{576F10B0-1A4D-4842-9BDF-B880445DDA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921" b="47070"/>
          <a:stretch/>
        </p:blipFill>
        <p:spPr bwMode="auto">
          <a:xfrm>
            <a:off x="1107480" y="3562258"/>
            <a:ext cx="2559083" cy="2376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EA7F9BA-62C5-5328-9D99-AB60E190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69" y="313899"/>
            <a:ext cx="780116" cy="78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53215F-F88B-5E98-133A-BCB6D947F202}"/>
              </a:ext>
            </a:extLst>
          </p:cNvPr>
          <p:cNvSpPr txBox="1"/>
          <p:nvPr/>
        </p:nvSpPr>
        <p:spPr>
          <a:xfrm>
            <a:off x="1344385" y="313899"/>
            <a:ext cx="1506391" cy="830997"/>
          </a:xfrm>
          <a:prstGeom prst="rect">
            <a:avLst/>
          </a:prstGeom>
          <a:noFill/>
        </p:spPr>
        <p:txBody>
          <a:bodyPr wrap="square">
            <a:spAutoFit/>
          </a:bodyPr>
          <a:lstStyle/>
          <a:p>
            <a:r>
              <a:rPr lang="ru-RU" b="1" dirty="0">
                <a:latin typeface="Arial" panose="020B0604020202020204" pitchFamily="34" charset="0"/>
                <a:cs typeface="Arial" panose="020B0604020202020204" pitchFamily="34" charset="0"/>
              </a:rPr>
              <a:t>Интеллект- </a:t>
            </a:r>
          </a:p>
          <a:p>
            <a:r>
              <a:rPr lang="ru-RU" b="1" dirty="0">
                <a:latin typeface="Arial" panose="020B0604020202020204" pitchFamily="34" charset="0"/>
                <a:cs typeface="Arial" panose="020B0604020202020204" pitchFamily="34" charset="0"/>
              </a:rPr>
              <a:t>плюс</a:t>
            </a:r>
          </a:p>
          <a:p>
            <a:r>
              <a:rPr lang="ru-RU" sz="1200" dirty="0">
                <a:latin typeface="Arial" panose="020B0604020202020204" pitchFamily="34" charset="0"/>
                <a:cs typeface="Arial" panose="020B0604020202020204" pitchFamily="34" charset="0"/>
              </a:rPr>
              <a:t>Частная школа</a:t>
            </a:r>
          </a:p>
        </p:txBody>
      </p:sp>
    </p:spTree>
    <p:extLst>
      <p:ext uri="{BB962C8B-B14F-4D97-AF65-F5344CB8AC3E}">
        <p14:creationId xmlns:p14="http://schemas.microsoft.com/office/powerpoint/2010/main" val="1396723906"/>
      </p:ext>
    </p:extLst>
  </p:cSld>
  <p:clrMapOvr>
    <a:masterClrMapping/>
  </p:clrMapOvr>
  <p:transition spd="med" advClick="0" advTm="20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D6DE300-8A71-ABED-4FEC-8E5389D9493C}"/>
              </a:ext>
            </a:extLst>
          </p:cNvPr>
          <p:cNvSpPr>
            <a:spLocks noGrp="1" noChangeArrowheads="1"/>
          </p:cNvSpPr>
          <p:nvPr>
            <p:ph type="title"/>
          </p:nvPr>
        </p:nvSpPr>
        <p:spPr/>
        <p:txBody>
          <a:bodyPr/>
          <a:lstStyle/>
          <a:p>
            <a:endParaRPr lang="ru-RU" altLang="ru-RU"/>
          </a:p>
        </p:txBody>
      </p:sp>
      <p:sp>
        <p:nvSpPr>
          <p:cNvPr id="27651" name="Rectangle 3">
            <a:extLst>
              <a:ext uri="{FF2B5EF4-FFF2-40B4-BE49-F238E27FC236}">
                <a16:creationId xmlns:a16="http://schemas.microsoft.com/office/drawing/2014/main" id="{E0E8D002-8266-20D7-0137-D8280C5709B2}"/>
              </a:ext>
            </a:extLst>
          </p:cNvPr>
          <p:cNvSpPr>
            <a:spLocks noGrp="1" noChangeArrowheads="1"/>
          </p:cNvSpPr>
          <p:nvPr>
            <p:ph type="body" idx="1"/>
          </p:nvPr>
        </p:nvSpPr>
        <p:spPr/>
        <p:txBody>
          <a:bodyPr/>
          <a:lstStyle/>
          <a:p>
            <a:endParaRPr lang="ru-RU" altLang="ru-RU"/>
          </a:p>
        </p:txBody>
      </p:sp>
      <p:pic>
        <p:nvPicPr>
          <p:cNvPr id="27652" name="Picture 4">
            <a:extLst>
              <a:ext uri="{FF2B5EF4-FFF2-40B4-BE49-F238E27FC236}">
                <a16:creationId xmlns:a16="http://schemas.microsoft.com/office/drawing/2014/main" id="{56197210-DFF9-26ED-8B04-D7257C33A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584"/>
            <a:ext cx="10246659" cy="6975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20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CFEECD-370C-75F3-F8BC-63CE494A60B2}"/>
              </a:ext>
            </a:extLst>
          </p:cNvPr>
          <p:cNvSpPr>
            <a:spLocks noGrp="1"/>
          </p:cNvSpPr>
          <p:nvPr>
            <p:ph type="ctrTitle"/>
          </p:nvPr>
        </p:nvSpPr>
        <p:spPr>
          <a:xfrm>
            <a:off x="735107" y="528920"/>
            <a:ext cx="11080376" cy="1387755"/>
          </a:xfrm>
        </p:spPr>
        <p:txBody>
          <a:bodyPr/>
          <a:lstStyle/>
          <a:p>
            <a:r>
              <a:rPr lang="ru-RU" sz="3200" dirty="0">
                <a:solidFill>
                  <a:schemeClr val="accent1">
                    <a:lumMod val="50000"/>
                  </a:schemeClr>
                </a:solidFill>
                <a:latin typeface="Arial Black" panose="020B0A04020102020204" pitchFamily="34" charset="0"/>
              </a:rPr>
              <a:t>ЗНАЕТЕ ЛИ ВЫ, КАКАЯ ВОДА ТЕЧЕТ ИЗ КРАНА</a:t>
            </a:r>
            <a:br>
              <a:rPr lang="ru-RU" sz="3200" dirty="0">
                <a:solidFill>
                  <a:schemeClr val="accent1">
                    <a:lumMod val="50000"/>
                  </a:schemeClr>
                </a:solidFill>
                <a:latin typeface="Arial Black" panose="020B0A04020102020204" pitchFamily="34" charset="0"/>
              </a:rPr>
            </a:br>
            <a:r>
              <a:rPr lang="ru-RU" sz="1800" dirty="0">
                <a:solidFill>
                  <a:schemeClr val="accent1">
                    <a:lumMod val="50000"/>
                  </a:schemeClr>
                </a:solidFill>
                <a:latin typeface="Arial Black" panose="020B0A04020102020204" pitchFamily="34" charset="0"/>
              </a:rPr>
              <a:t> </a:t>
            </a:r>
            <a:br>
              <a:rPr lang="ru-RU" sz="3200" dirty="0">
                <a:solidFill>
                  <a:schemeClr val="accent1">
                    <a:lumMod val="50000"/>
                  </a:schemeClr>
                </a:solidFill>
                <a:latin typeface="Arial Black" panose="020B0A04020102020204" pitchFamily="34" charset="0"/>
              </a:rPr>
            </a:br>
            <a:r>
              <a:rPr lang="ru-RU" sz="3200" dirty="0">
                <a:solidFill>
                  <a:schemeClr val="accent1">
                    <a:lumMod val="50000"/>
                  </a:schemeClr>
                </a:solidFill>
                <a:latin typeface="Arial Black" panose="020B0A04020102020204" pitchFamily="34" charset="0"/>
              </a:rPr>
              <a:t>В ВАШЕМ ДОМЕ?</a:t>
            </a:r>
          </a:p>
        </p:txBody>
      </p:sp>
      <p:sp>
        <p:nvSpPr>
          <p:cNvPr id="4" name="Подзаголовок 3">
            <a:extLst>
              <a:ext uri="{FF2B5EF4-FFF2-40B4-BE49-F238E27FC236}">
                <a16:creationId xmlns:a16="http://schemas.microsoft.com/office/drawing/2014/main" id="{CA0E3DFF-28C7-F976-D56E-212B5D350FDB}"/>
              </a:ext>
            </a:extLst>
          </p:cNvPr>
          <p:cNvSpPr>
            <a:spLocks noGrp="1"/>
          </p:cNvSpPr>
          <p:nvPr>
            <p:ph type="subTitle" idx="1"/>
          </p:nvPr>
        </p:nvSpPr>
        <p:spPr>
          <a:xfrm>
            <a:off x="1703295" y="3309751"/>
            <a:ext cx="9144000" cy="1655762"/>
          </a:xfrm>
        </p:spPr>
        <p:txBody>
          <a:bodyPr/>
          <a:lstStyle/>
          <a:p>
            <a:r>
              <a:rPr lang="ru-RU" sz="2400" dirty="0">
                <a:solidFill>
                  <a:schemeClr val="accent1">
                    <a:lumMod val="50000"/>
                  </a:schemeClr>
                </a:solidFill>
                <a:latin typeface="Arial Black" panose="020B0A04020102020204" pitchFamily="34" charset="0"/>
              </a:rPr>
              <a:t> </a:t>
            </a:r>
            <a:r>
              <a:rPr lang="ru-RU" sz="3200" dirty="0">
                <a:solidFill>
                  <a:srgbClr val="FF0000"/>
                </a:solidFill>
                <a:latin typeface="Arial Black" panose="020B0A04020102020204" pitchFamily="34" charset="0"/>
              </a:rPr>
              <a:t>КАК ТЩАТЕЛЬНО ФИЛЬТРУЕТСЯ ВОДА?</a:t>
            </a:r>
            <a:endParaRPr lang="ru-RU" sz="3200" dirty="0"/>
          </a:p>
        </p:txBody>
      </p:sp>
      <p:sp>
        <p:nvSpPr>
          <p:cNvPr id="5" name="Заголовок 1">
            <a:extLst>
              <a:ext uri="{FF2B5EF4-FFF2-40B4-BE49-F238E27FC236}">
                <a16:creationId xmlns:a16="http://schemas.microsoft.com/office/drawing/2014/main" id="{857423FF-9FD6-9087-5DF4-99AC4EAEAD55}"/>
              </a:ext>
            </a:extLst>
          </p:cNvPr>
          <p:cNvSpPr txBox="1">
            <a:spLocks/>
          </p:cNvSpPr>
          <p:nvPr/>
        </p:nvSpPr>
        <p:spPr bwMode="auto">
          <a:xfrm>
            <a:off x="806824" y="1916675"/>
            <a:ext cx="10721788" cy="70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chemeClr val="accent1">
                    <a:lumMod val="50000"/>
                  </a:schemeClr>
                </a:solidFill>
                <a:latin typeface="Arial Black" panose="020B0A04020102020204" pitchFamily="34" charset="0"/>
              </a:rPr>
              <a:t>   В ВАШЕЙ ШКОЛЕ?</a:t>
            </a:r>
          </a:p>
        </p:txBody>
      </p:sp>
      <p:sp>
        <p:nvSpPr>
          <p:cNvPr id="6" name="Заголовок 1">
            <a:extLst>
              <a:ext uri="{FF2B5EF4-FFF2-40B4-BE49-F238E27FC236}">
                <a16:creationId xmlns:a16="http://schemas.microsoft.com/office/drawing/2014/main" id="{D1F7BD17-7ED5-5509-B525-65302C656DA3}"/>
              </a:ext>
            </a:extLst>
          </p:cNvPr>
          <p:cNvSpPr txBox="1">
            <a:spLocks/>
          </p:cNvSpPr>
          <p:nvPr/>
        </p:nvSpPr>
        <p:spPr bwMode="auto">
          <a:xfrm>
            <a:off x="914401" y="2549622"/>
            <a:ext cx="10721788" cy="70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chemeClr val="accent1">
                    <a:lumMod val="50000"/>
                  </a:schemeClr>
                </a:solidFill>
                <a:latin typeface="Arial Black" panose="020B0A04020102020204" pitchFamily="34" charset="0"/>
              </a:rPr>
              <a:t>   </a:t>
            </a:r>
            <a:r>
              <a:rPr lang="ru-RU" sz="3200" dirty="0">
                <a:solidFill>
                  <a:srgbClr val="FF0000"/>
                </a:solidFill>
                <a:latin typeface="Arial Black" panose="020B0A04020102020204" pitchFamily="34" charset="0"/>
              </a:rPr>
              <a:t>НАСКОЛЬКО ОНА БЕЗОПАСНА?</a:t>
            </a:r>
          </a:p>
        </p:txBody>
      </p:sp>
      <p:pic>
        <p:nvPicPr>
          <p:cNvPr id="7" name="Рисунок 6">
            <a:extLst>
              <a:ext uri="{FF2B5EF4-FFF2-40B4-BE49-F238E27FC236}">
                <a16:creationId xmlns:a16="http://schemas.microsoft.com/office/drawing/2014/main" id="{427D1414-56B0-ABFE-1748-0415594584D9}"/>
              </a:ext>
            </a:extLst>
          </p:cNvPr>
          <p:cNvPicPr>
            <a:picLocks noChangeAspect="1"/>
          </p:cNvPicPr>
          <p:nvPr/>
        </p:nvPicPr>
        <p:blipFill>
          <a:blip r:embed="rId2"/>
          <a:stretch>
            <a:fillRect/>
          </a:stretch>
        </p:blipFill>
        <p:spPr>
          <a:xfrm>
            <a:off x="9202271" y="3895162"/>
            <a:ext cx="2433918" cy="2433918"/>
          </a:xfrm>
          <a:prstGeom prst="rect">
            <a:avLst/>
          </a:prstGeom>
        </p:spPr>
      </p:pic>
      <p:pic>
        <p:nvPicPr>
          <p:cNvPr id="8" name="Рисунок 7">
            <a:extLst>
              <a:ext uri="{FF2B5EF4-FFF2-40B4-BE49-F238E27FC236}">
                <a16:creationId xmlns:a16="http://schemas.microsoft.com/office/drawing/2014/main" id="{2CBFCB88-DA66-AD35-4D59-027490D0394E}"/>
              </a:ext>
            </a:extLst>
          </p:cNvPr>
          <p:cNvPicPr>
            <a:picLocks noChangeAspect="1"/>
          </p:cNvPicPr>
          <p:nvPr/>
        </p:nvPicPr>
        <p:blipFill>
          <a:blip r:embed="rId3">
            <a:clrChange>
              <a:clrFrom>
                <a:srgbClr val="E6E6E6"/>
              </a:clrFrom>
              <a:clrTo>
                <a:srgbClr val="E6E6E6">
                  <a:alpha val="0"/>
                </a:srgbClr>
              </a:clrTo>
            </a:clrChange>
          </a:blip>
          <a:stretch>
            <a:fillRect/>
          </a:stretch>
        </p:blipFill>
        <p:spPr>
          <a:xfrm flipH="1">
            <a:off x="914401" y="4012641"/>
            <a:ext cx="2528048" cy="2912585"/>
          </a:xfrm>
          <a:prstGeom prst="rect">
            <a:avLst/>
          </a:prstGeom>
        </p:spPr>
      </p:pic>
      <p:pic>
        <p:nvPicPr>
          <p:cNvPr id="1026" name="Picture 2">
            <a:extLst>
              <a:ext uri="{FF2B5EF4-FFF2-40B4-BE49-F238E27FC236}">
                <a16:creationId xmlns:a16="http://schemas.microsoft.com/office/drawing/2014/main" id="{E9D5B524-5C2B-B10A-BFC6-0B349D98F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236" y="4397189"/>
            <a:ext cx="2362760" cy="2362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20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7E691BA-5148-F788-03B8-0F1BBDDCB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129" y="0"/>
            <a:ext cx="6633882" cy="6633882"/>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4">
            <a:extLst>
              <a:ext uri="{FF2B5EF4-FFF2-40B4-BE49-F238E27FC236}">
                <a16:creationId xmlns:a16="http://schemas.microsoft.com/office/drawing/2014/main" id="{0FEDF090-3017-DA90-8035-3626E016A0AF}"/>
              </a:ext>
            </a:extLst>
          </p:cNvPr>
          <p:cNvSpPr>
            <a:spLocks noGrp="1"/>
          </p:cNvSpPr>
          <p:nvPr>
            <p:ph type="subTitle" idx="1"/>
          </p:nvPr>
        </p:nvSpPr>
        <p:spPr>
          <a:xfrm>
            <a:off x="7709647" y="1058302"/>
            <a:ext cx="3944470" cy="5485933"/>
          </a:xfrm>
        </p:spPr>
        <p:txBody>
          <a:bodyPr/>
          <a:lstStyle/>
          <a:p>
            <a:pPr algn="l"/>
            <a:r>
              <a:rPr lang="ru-RU" b="0" i="0" dirty="0">
                <a:solidFill>
                  <a:schemeClr val="accent1">
                    <a:lumMod val="50000"/>
                  </a:schemeClr>
                </a:solidFill>
                <a:effectLst/>
                <a:latin typeface="Arial Black" panose="020B0A04020102020204" pitchFamily="34" charset="0"/>
              </a:rPr>
              <a:t>Все живые существа на 75 % состоят из воды. </a:t>
            </a:r>
          </a:p>
          <a:p>
            <a:pPr algn="l"/>
            <a:r>
              <a:rPr lang="ru-RU" sz="1800" b="0" i="0" dirty="0">
                <a:solidFill>
                  <a:schemeClr val="accent1">
                    <a:lumMod val="50000"/>
                  </a:schemeClr>
                </a:solidFill>
                <a:effectLst/>
                <a:latin typeface="Arial Black" panose="020B0A04020102020204" pitchFamily="34" charset="0"/>
              </a:rPr>
              <a:t>Человек может прожить без воды всего несколько суток. </a:t>
            </a:r>
          </a:p>
          <a:p>
            <a:pPr algn="l"/>
            <a:r>
              <a:rPr lang="ru-RU" sz="1800" b="0" i="0" dirty="0">
                <a:solidFill>
                  <a:schemeClr val="accent1">
                    <a:lumMod val="50000"/>
                  </a:schemeClr>
                </a:solidFill>
                <a:effectLst/>
                <a:latin typeface="Arial Black" panose="020B0A04020102020204" pitchFamily="34" charset="0"/>
              </a:rPr>
              <a:t>Для нормальной работы всех органов человеку необходимо как минимум 1,5 л воды в день. </a:t>
            </a:r>
          </a:p>
          <a:p>
            <a:pPr algn="l"/>
            <a:r>
              <a:rPr lang="ru-RU" sz="1800" b="0" i="0" dirty="0">
                <a:solidFill>
                  <a:schemeClr val="accent1">
                    <a:lumMod val="50000"/>
                  </a:schemeClr>
                </a:solidFill>
                <a:effectLst/>
                <a:latin typeface="Arial Black" panose="020B0A04020102020204" pitchFamily="34" charset="0"/>
              </a:rPr>
              <a:t>Вода доставляет в клетки организма питательные вещества и уносит отходы жизнедеятельности. Кроме того, вода участвует в процессах терморегуляции и дыхания человека</a:t>
            </a:r>
            <a:endParaRPr lang="ru-RU" sz="1800"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1913696509"/>
      </p:ext>
    </p:extLst>
  </p:cSld>
  <p:clrMapOvr>
    <a:masterClrMapping/>
  </p:clrMapOvr>
  <p:transition spd="med" advClick="0" advTm="20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E71EE-9EB5-ABE7-FF37-8639E72AE98B}"/>
              </a:ext>
            </a:extLst>
          </p:cNvPr>
          <p:cNvSpPr>
            <a:spLocks noGrp="1"/>
          </p:cNvSpPr>
          <p:nvPr>
            <p:ph type="ctrTitle"/>
          </p:nvPr>
        </p:nvSpPr>
        <p:spPr>
          <a:xfrm>
            <a:off x="1524000" y="368766"/>
            <a:ext cx="9144000" cy="846231"/>
          </a:xfrm>
        </p:spPr>
        <p:txBody>
          <a:bodyPr/>
          <a:lstStyle/>
          <a:p>
            <a:r>
              <a:rPr lang="ru-RU" sz="4400" dirty="0">
                <a:solidFill>
                  <a:schemeClr val="accent1">
                    <a:lumMod val="50000"/>
                  </a:schemeClr>
                </a:solidFill>
                <a:latin typeface="Arial Black" panose="020B0A04020102020204" pitchFamily="34" charset="0"/>
              </a:rPr>
              <a:t>АРТЕЗИАНСКАЯ ВОДА</a:t>
            </a:r>
          </a:p>
        </p:txBody>
      </p:sp>
      <p:sp>
        <p:nvSpPr>
          <p:cNvPr id="4" name="Подзаголовок 3">
            <a:extLst>
              <a:ext uri="{FF2B5EF4-FFF2-40B4-BE49-F238E27FC236}">
                <a16:creationId xmlns:a16="http://schemas.microsoft.com/office/drawing/2014/main" id="{9D9B0D87-C772-8387-A7C6-9D674BC7B7FD}"/>
              </a:ext>
            </a:extLst>
          </p:cNvPr>
          <p:cNvSpPr>
            <a:spLocks noGrp="1"/>
          </p:cNvSpPr>
          <p:nvPr>
            <p:ph type="subTitle" idx="1"/>
          </p:nvPr>
        </p:nvSpPr>
        <p:spPr>
          <a:xfrm>
            <a:off x="6391837" y="1701519"/>
            <a:ext cx="5333998" cy="3058739"/>
          </a:xfrm>
        </p:spPr>
        <p:txBody>
          <a:bodyPr/>
          <a:lstStyle/>
          <a:p>
            <a:pPr algn="l">
              <a:spcBef>
                <a:spcPct val="0"/>
              </a:spcBef>
            </a:pPr>
            <a:r>
              <a:rPr lang="ru-RU" sz="2800" dirty="0">
                <a:solidFill>
                  <a:schemeClr val="accent1">
                    <a:lumMod val="50000"/>
                  </a:schemeClr>
                </a:solidFill>
                <a:latin typeface="Arial Black" panose="020B0A04020102020204" pitchFamily="34" charset="0"/>
                <a:ea typeface="+mj-ea"/>
                <a:cs typeface="+mj-cs"/>
              </a:rPr>
              <a:t>Артезианская вода — это вода, находящаяся на глубине 50—200 м и заключенная между водоупорными слоями. Такая вода надежно защищена от внешнего загрязнения.</a:t>
            </a:r>
          </a:p>
        </p:txBody>
      </p:sp>
      <p:pic>
        <p:nvPicPr>
          <p:cNvPr id="3074" name="Picture 2" descr="Строение скважин">
            <a:extLst>
              <a:ext uri="{FF2B5EF4-FFF2-40B4-BE49-F238E27FC236}">
                <a16:creationId xmlns:a16="http://schemas.microsoft.com/office/drawing/2014/main" id="{4CAC9E3F-A3B3-C09D-C540-06820AF78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17638"/>
            <a:ext cx="5270407" cy="529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31914"/>
      </p:ext>
    </p:extLst>
  </p:cSld>
  <p:clrMapOvr>
    <a:masterClrMapping/>
  </p:clrMapOvr>
  <p:transition spd="med" advClick="0"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5"/>
          <p:cNvSpPr txBox="1">
            <a:spLocks noGrp="1"/>
          </p:cNvSpPr>
          <p:nvPr>
            <p:ph type="title"/>
          </p:nvPr>
        </p:nvSpPr>
        <p:spPr>
          <a:xfrm>
            <a:off x="461554" y="618125"/>
            <a:ext cx="4955064" cy="77228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262626"/>
              </a:buClr>
              <a:buSzPts val="3200"/>
              <a:buFont typeface="Garamond"/>
              <a:buNone/>
            </a:pPr>
            <a:r>
              <a:rPr lang="ru-RU" sz="3200"/>
              <a:t>Выделенные инвестиции</a:t>
            </a:r>
            <a:endParaRPr sz="3200"/>
          </a:p>
        </p:txBody>
      </p:sp>
      <p:sp>
        <p:nvSpPr>
          <p:cNvPr id="227" name="Google Shape;227;p25"/>
          <p:cNvSpPr txBox="1">
            <a:spLocks noGrp="1"/>
          </p:cNvSpPr>
          <p:nvPr>
            <p:ph type="body" idx="1"/>
          </p:nvPr>
        </p:nvSpPr>
        <p:spPr>
          <a:xfrm>
            <a:off x="659674" y="1750423"/>
            <a:ext cx="4955064" cy="438911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070"/>
              <a:buFont typeface="Garamond"/>
              <a:buAutoNum type="arabicPeriod"/>
            </a:pPr>
            <a:r>
              <a:rPr lang="ru-RU"/>
              <a:t>Оборудование (клетки - батареи, инкубатор, выводная камера, кормушки, поилки)</a:t>
            </a:r>
            <a:endParaRPr/>
          </a:p>
          <a:p>
            <a:pPr marL="342900" lvl="0" indent="-342900" algn="l" rtl="0">
              <a:spcBef>
                <a:spcPts val="960"/>
              </a:spcBef>
              <a:spcAft>
                <a:spcPts val="0"/>
              </a:spcAft>
              <a:buSzPts val="2070"/>
              <a:buFont typeface="Garamond"/>
              <a:buAutoNum type="arabicPeriod"/>
            </a:pPr>
            <a:r>
              <a:rPr lang="ru-RU"/>
              <a:t>Строительные материалы ( для утепления амбара) </a:t>
            </a:r>
            <a:endParaRPr/>
          </a:p>
          <a:p>
            <a:pPr marL="342900" lvl="0" indent="-342900" algn="l" rtl="0">
              <a:spcBef>
                <a:spcPts val="960"/>
              </a:spcBef>
              <a:spcAft>
                <a:spcPts val="0"/>
              </a:spcAft>
              <a:buSzPts val="2070"/>
              <a:buFont typeface="Garamond"/>
              <a:buAutoNum type="arabicPeriod"/>
            </a:pPr>
            <a:r>
              <a:rPr lang="ru-RU"/>
              <a:t>Птицы (500-700 голов)</a:t>
            </a:r>
            <a:endParaRPr/>
          </a:p>
          <a:p>
            <a:pPr marL="342900" lvl="0" indent="-342900" algn="l" rtl="0">
              <a:spcBef>
                <a:spcPts val="960"/>
              </a:spcBef>
              <a:spcAft>
                <a:spcPts val="0"/>
              </a:spcAft>
              <a:buSzPts val="2070"/>
              <a:buFont typeface="Garamond"/>
              <a:buAutoNum type="arabicPeriod"/>
            </a:pPr>
            <a:r>
              <a:rPr lang="ru-RU"/>
              <a:t>Корма (на первые 6 мес. До своего урожая)</a:t>
            </a:r>
            <a:endParaRPr/>
          </a:p>
          <a:p>
            <a:pPr marL="342900" lvl="0" indent="-342900" algn="l" rtl="0">
              <a:spcBef>
                <a:spcPts val="960"/>
              </a:spcBef>
              <a:spcAft>
                <a:spcPts val="0"/>
              </a:spcAft>
              <a:buSzPts val="2070"/>
              <a:buFont typeface="Garamond"/>
              <a:buAutoNum type="arabicPeriod"/>
            </a:pPr>
            <a:r>
              <a:rPr lang="ru-RU"/>
              <a:t>Реклама продукции</a:t>
            </a:r>
            <a:endParaRPr/>
          </a:p>
          <a:p>
            <a:pPr marL="342900" lvl="0" indent="-342900" algn="l" rtl="0">
              <a:spcBef>
                <a:spcPts val="960"/>
              </a:spcBef>
              <a:spcAft>
                <a:spcPts val="0"/>
              </a:spcAft>
              <a:buSzPts val="2070"/>
              <a:buFont typeface="Garamond"/>
              <a:buAutoNum type="arabicPeriod"/>
            </a:pPr>
            <a:r>
              <a:rPr lang="ru-RU"/>
              <a:t>Транспортные расходы</a:t>
            </a:r>
            <a:endParaRPr/>
          </a:p>
          <a:p>
            <a:pPr marL="0" lvl="0" indent="0" algn="l" rtl="0">
              <a:spcBef>
                <a:spcPts val="960"/>
              </a:spcBef>
              <a:spcAft>
                <a:spcPts val="0"/>
              </a:spcAft>
              <a:buSzPts val="2070"/>
              <a:buNone/>
            </a:pPr>
            <a:endParaRPr/>
          </a:p>
          <a:p>
            <a:pPr marL="0" lvl="0" indent="0" algn="l" rtl="0">
              <a:spcBef>
                <a:spcPts val="960"/>
              </a:spcBef>
              <a:spcAft>
                <a:spcPts val="0"/>
              </a:spcAft>
              <a:buSzPts val="2070"/>
              <a:buNone/>
            </a:pPr>
            <a:r>
              <a:rPr lang="ru-RU"/>
              <a:t>Полностью оборудованная ферма на 500 голов будет стоить порядка 300 тыс. рублей.</a:t>
            </a:r>
            <a:endParaRPr/>
          </a:p>
          <a:p>
            <a:pPr marL="342900" lvl="0" indent="-211455" algn="l" rtl="0">
              <a:spcBef>
                <a:spcPts val="960"/>
              </a:spcBef>
              <a:spcAft>
                <a:spcPts val="0"/>
              </a:spcAft>
              <a:buSzPts val="2070"/>
              <a:buFont typeface="Garamond"/>
              <a:buNone/>
            </a:pPr>
            <a:endParaRPr/>
          </a:p>
          <a:p>
            <a:pPr marL="342900" lvl="0" indent="-211455" algn="l" rtl="0">
              <a:spcBef>
                <a:spcPts val="960"/>
              </a:spcBef>
              <a:spcAft>
                <a:spcPts val="0"/>
              </a:spcAft>
              <a:buSzPts val="2070"/>
              <a:buFont typeface="Garamond"/>
              <a:buNone/>
            </a:pPr>
            <a:endParaRPr/>
          </a:p>
        </p:txBody>
      </p:sp>
      <p:pic>
        <p:nvPicPr>
          <p:cNvPr id="228" name="Google Shape;228;p25"/>
          <p:cNvPicPr preferRelativeResize="0"/>
          <p:nvPr/>
        </p:nvPicPr>
        <p:blipFill rotWithShape="1">
          <a:blip r:embed="rId3">
            <a:alphaModFix/>
          </a:blip>
          <a:srcRect/>
          <a:stretch/>
        </p:blipFill>
        <p:spPr>
          <a:xfrm>
            <a:off x="8089373" y="378718"/>
            <a:ext cx="3632365" cy="2724274"/>
          </a:xfrm>
          <a:prstGeom prst="rect">
            <a:avLst/>
          </a:prstGeom>
          <a:noFill/>
          <a:ln>
            <a:noFill/>
          </a:ln>
        </p:spPr>
      </p:pic>
      <p:pic>
        <p:nvPicPr>
          <p:cNvPr id="229" name="Google Shape;229;p25"/>
          <p:cNvPicPr preferRelativeResize="0"/>
          <p:nvPr/>
        </p:nvPicPr>
        <p:blipFill rotWithShape="1">
          <a:blip r:embed="rId4">
            <a:alphaModFix/>
          </a:blip>
          <a:srcRect/>
          <a:stretch/>
        </p:blipFill>
        <p:spPr>
          <a:xfrm>
            <a:off x="6055964" y="393070"/>
            <a:ext cx="2033409" cy="2714706"/>
          </a:xfrm>
          <a:prstGeom prst="rect">
            <a:avLst/>
          </a:prstGeom>
          <a:noFill/>
          <a:ln>
            <a:noFill/>
          </a:ln>
        </p:spPr>
      </p:pic>
      <p:pic>
        <p:nvPicPr>
          <p:cNvPr id="230" name="Google Shape;230;p25"/>
          <p:cNvPicPr preferRelativeResize="0"/>
          <p:nvPr/>
        </p:nvPicPr>
        <p:blipFill rotWithShape="1">
          <a:blip r:embed="rId5">
            <a:alphaModFix/>
          </a:blip>
          <a:srcRect/>
          <a:stretch/>
        </p:blipFill>
        <p:spPr>
          <a:xfrm>
            <a:off x="8581510" y="3102992"/>
            <a:ext cx="3082543" cy="2682240"/>
          </a:xfrm>
          <a:prstGeom prst="rect">
            <a:avLst/>
          </a:prstGeom>
          <a:noFill/>
          <a:ln>
            <a:noFill/>
          </a:ln>
        </p:spPr>
      </p:pic>
      <p:pic>
        <p:nvPicPr>
          <p:cNvPr id="231" name="Google Shape;231;p25" descr="Картинки по запросу японские перепела"/>
          <p:cNvPicPr preferRelativeResize="0"/>
          <p:nvPr/>
        </p:nvPicPr>
        <p:blipFill rotWithShape="1">
          <a:blip r:embed="rId6">
            <a:alphaModFix/>
          </a:blip>
          <a:srcRect r="9583"/>
          <a:stretch/>
        </p:blipFill>
        <p:spPr>
          <a:xfrm>
            <a:off x="5498956" y="3263346"/>
            <a:ext cx="3198336" cy="21047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227">
                                            <p:txEl>
                                              <p:pRg st="1" end="1"/>
                                            </p:txEl>
                                          </p:spTgt>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227">
                                            <p:txEl>
                                              <p:pRg st="2" end="2"/>
                                            </p:txEl>
                                          </p:spTgt>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nodeType="afterEffect">
                                  <p:stCondLst>
                                    <p:cond delay="0"/>
                                  </p:stCondLst>
                                  <p:childTnLst>
                                    <p:set>
                                      <p:cBhvr>
                                        <p:cTn id="15" dur="1" fill="hold">
                                          <p:stCondLst>
                                            <p:cond delay="0"/>
                                          </p:stCondLst>
                                        </p:cTn>
                                        <p:tgtEl>
                                          <p:spTgt spid="227">
                                            <p:txEl>
                                              <p:pRg st="3" end="3"/>
                                            </p:txEl>
                                          </p:spTgt>
                                        </p:tgtEl>
                                        <p:attrNameLst>
                                          <p:attrName>style.visibility</p:attrName>
                                        </p:attrNameLst>
                                      </p:cBhvr>
                                      <p:to>
                                        <p:strVal val="visible"/>
                                      </p:to>
                                    </p:set>
                                  </p:childTnLst>
                                </p:cTn>
                              </p:par>
                            </p:childTnLst>
                          </p:cTn>
                        </p:par>
                        <p:par>
                          <p:cTn id="16" fill="hold">
                            <p:stCondLst>
                              <p:cond delay="4"/>
                            </p:stCondLst>
                            <p:childTnLst>
                              <p:par>
                                <p:cTn id="17" presetID="1" presetClass="entr" presetSubtype="0" fill="hold" nodeType="afterEffect">
                                  <p:stCondLst>
                                    <p:cond delay="0"/>
                                  </p:stCondLst>
                                  <p:childTnLst>
                                    <p:set>
                                      <p:cBhvr>
                                        <p:cTn id="18" dur="1" fill="hold">
                                          <p:stCondLst>
                                            <p:cond delay="0"/>
                                          </p:stCondLst>
                                        </p:cTn>
                                        <p:tgtEl>
                                          <p:spTgt spid="227">
                                            <p:txEl>
                                              <p:pRg st="4" end="4"/>
                                            </p:txEl>
                                          </p:spTgt>
                                        </p:tgtEl>
                                        <p:attrNameLst>
                                          <p:attrName>style.visibility</p:attrName>
                                        </p:attrNameLst>
                                      </p:cBhvr>
                                      <p:to>
                                        <p:strVal val="visible"/>
                                      </p:to>
                                    </p:set>
                                  </p:childTnLst>
                                </p:cTn>
                              </p:par>
                            </p:childTnLst>
                          </p:cTn>
                        </p:par>
                        <p:par>
                          <p:cTn id="19" fill="hold">
                            <p:stCondLst>
                              <p:cond delay="5"/>
                            </p:stCondLst>
                            <p:childTnLst>
                              <p:par>
                                <p:cTn id="20" presetID="1" presetClass="entr" presetSubtype="0" fill="hold" nodeType="afterEffect">
                                  <p:stCondLst>
                                    <p:cond delay="0"/>
                                  </p:stCondLst>
                                  <p:childTnLst>
                                    <p:set>
                                      <p:cBhvr>
                                        <p:cTn id="21" dur="1" fill="hold">
                                          <p:stCondLst>
                                            <p:cond delay="0"/>
                                          </p:stCondLst>
                                        </p:cTn>
                                        <p:tgtEl>
                                          <p:spTgt spid="227">
                                            <p:txEl>
                                              <p:pRg st="5" end="5"/>
                                            </p:txEl>
                                          </p:spTgt>
                                        </p:tgtEl>
                                        <p:attrNameLst>
                                          <p:attrName>style.visibility</p:attrName>
                                        </p:attrNameLst>
                                      </p:cBhvr>
                                      <p:to>
                                        <p:strVal val="visible"/>
                                      </p:to>
                                    </p:set>
                                  </p:childTnLst>
                                </p:cTn>
                              </p:par>
                            </p:childTnLst>
                          </p:cTn>
                        </p:par>
                        <p:par>
                          <p:cTn id="22" fill="hold">
                            <p:stCondLst>
                              <p:cond delay="6"/>
                            </p:stCondLst>
                            <p:childTnLst>
                              <p:par>
                                <p:cTn id="23" presetID="1" presetClass="entr" presetSubtype="0" fill="hold" nodeType="afterEffect">
                                  <p:stCondLst>
                                    <p:cond delay="0"/>
                                  </p:stCondLst>
                                  <p:childTnLst>
                                    <p:set>
                                      <p:cBhvr>
                                        <p:cTn id="24" dur="1" fill="hold">
                                          <p:stCondLst>
                                            <p:cond delay="0"/>
                                          </p:stCondLst>
                                        </p:cTn>
                                        <p:tgtEl>
                                          <p:spTgt spid="227">
                                            <p:txEl>
                                              <p:pRg st="6" end="6"/>
                                            </p:txEl>
                                          </p:spTgt>
                                        </p:tgtEl>
                                        <p:attrNameLst>
                                          <p:attrName>style.visibility</p:attrName>
                                        </p:attrNameLst>
                                      </p:cBhvr>
                                      <p:to>
                                        <p:strVal val="visible"/>
                                      </p:to>
                                    </p:set>
                                  </p:childTnLst>
                                </p:cTn>
                              </p:par>
                            </p:childTnLst>
                          </p:cTn>
                        </p:par>
                        <p:par>
                          <p:cTn id="25" fill="hold">
                            <p:stCondLst>
                              <p:cond delay="7"/>
                            </p:stCondLst>
                            <p:childTnLst>
                              <p:par>
                                <p:cTn id="26" presetID="1" presetClass="entr" presetSubtype="0" fill="hold" nodeType="afterEffect">
                                  <p:stCondLst>
                                    <p:cond delay="0"/>
                                  </p:stCondLst>
                                  <p:childTnLst>
                                    <p:set>
                                      <p:cBhvr>
                                        <p:cTn id="27" dur="1" fill="hold">
                                          <p:stCondLst>
                                            <p:cond delay="0"/>
                                          </p:stCondLst>
                                        </p:cTn>
                                        <p:tgtEl>
                                          <p:spTgt spid="227">
                                            <p:txEl>
                                              <p:pRg st="7" end="7"/>
                                            </p:txEl>
                                          </p:spTgt>
                                        </p:tgtEl>
                                        <p:attrNameLst>
                                          <p:attrName>style.visibility</p:attrName>
                                        </p:attrNameLst>
                                      </p:cBhvr>
                                      <p:to>
                                        <p:strVal val="visible"/>
                                      </p:to>
                                    </p:set>
                                  </p:childTnLst>
                                </p:cTn>
                              </p:par>
                            </p:childTnLst>
                          </p:cTn>
                        </p:par>
                        <p:par>
                          <p:cTn id="28" fill="hold">
                            <p:stCondLst>
                              <p:cond delay="8"/>
                            </p:stCondLst>
                            <p:childTnLst>
                              <p:par>
                                <p:cTn id="29" presetID="1" presetClass="entr" presetSubtype="0" fill="hold" nodeType="afterEffect">
                                  <p:stCondLst>
                                    <p:cond delay="0"/>
                                  </p:stCondLst>
                                  <p:childTnLst>
                                    <p:set>
                                      <p:cBhvr>
                                        <p:cTn id="30" dur="1" fill="hold">
                                          <p:stCondLst>
                                            <p:cond delay="0"/>
                                          </p:stCondLst>
                                        </p:cTn>
                                        <p:tgtEl>
                                          <p:spTgt spid="227">
                                            <p:txEl>
                                              <p:pRg st="8" end="8"/>
                                            </p:txEl>
                                          </p:spTgt>
                                        </p:tgtEl>
                                        <p:attrNameLst>
                                          <p:attrName>style.visibility</p:attrName>
                                        </p:attrNameLst>
                                      </p:cBhvr>
                                      <p:to>
                                        <p:strVal val="visible"/>
                                      </p:to>
                                    </p:set>
                                  </p:childTnLst>
                                </p:cTn>
                              </p:par>
                            </p:childTnLst>
                          </p:cTn>
                        </p:par>
                        <p:par>
                          <p:cTn id="31" fill="hold">
                            <p:stCondLst>
                              <p:cond delay="9"/>
                            </p:stCondLst>
                            <p:childTnLst>
                              <p:par>
                                <p:cTn id="32" presetID="1" presetClass="entr" presetSubtype="0" fill="hold" nodeType="afterEffect">
                                  <p:stCondLst>
                                    <p:cond delay="0"/>
                                  </p:stCondLst>
                                  <p:childTnLst>
                                    <p:set>
                                      <p:cBhvr>
                                        <p:cTn id="33" dur="1" fill="hold">
                                          <p:stCondLst>
                                            <p:cond delay="0"/>
                                          </p:stCondLst>
                                        </p:cTn>
                                        <p:tgtEl>
                                          <p:spTgt spid="227">
                                            <p:txEl>
                                              <p:pRg st="9" end="9"/>
                                            </p:txEl>
                                          </p:spTgt>
                                        </p:tgtEl>
                                        <p:attrNameLst>
                                          <p:attrName>style.visibility</p:attrName>
                                        </p:attrNameLst>
                                      </p:cBhvr>
                                      <p:to>
                                        <p:strVal val="visible"/>
                                      </p:to>
                                    </p:set>
                                  </p:childTnLst>
                                </p:cTn>
                              </p:par>
                            </p:childTnLst>
                          </p:cTn>
                        </p:par>
                        <p:par>
                          <p:cTn id="34" fill="hold">
                            <p:stCondLst>
                              <p:cond delay="10"/>
                            </p:stCondLst>
                            <p:childTnLst>
                              <p:par>
                                <p:cTn id="35" presetID="10" presetClass="entr" presetSubtype="0" fill="hold" nodeType="afterEffect">
                                  <p:stCondLst>
                                    <p:cond delay="0"/>
                                  </p:stCondLst>
                                  <p:childTnLst>
                                    <p:set>
                                      <p:cBhvr>
                                        <p:cTn id="36" dur="1" fill="hold">
                                          <p:stCondLst>
                                            <p:cond delay="0"/>
                                          </p:stCondLst>
                                        </p:cTn>
                                        <p:tgtEl>
                                          <p:spTgt spid="229"/>
                                        </p:tgtEl>
                                        <p:attrNameLst>
                                          <p:attrName>style.visibility</p:attrName>
                                        </p:attrNameLst>
                                      </p:cBhvr>
                                      <p:to>
                                        <p:strVal val="visible"/>
                                      </p:to>
                                    </p:set>
                                    <p:animEffect transition="in" filter="fade">
                                      <p:cBhvr>
                                        <p:cTn id="37" dur="2000"/>
                                        <p:tgtEl>
                                          <p:spTgt spid="229"/>
                                        </p:tgtEl>
                                      </p:cBhvr>
                                    </p:animEffect>
                                  </p:childTnLst>
                                </p:cTn>
                              </p:par>
                            </p:childTnLst>
                          </p:cTn>
                        </p:par>
                        <p:par>
                          <p:cTn id="38" fill="hold">
                            <p:stCondLst>
                              <p:cond delay="2010"/>
                            </p:stCondLst>
                            <p:childTnLst>
                              <p:par>
                                <p:cTn id="39" presetID="10" presetClass="entr" presetSubtype="0" fill="hold" nodeType="afterEffect">
                                  <p:stCondLst>
                                    <p:cond delay="0"/>
                                  </p:stCondLst>
                                  <p:childTnLst>
                                    <p:set>
                                      <p:cBhvr>
                                        <p:cTn id="40" dur="1" fill="hold">
                                          <p:stCondLst>
                                            <p:cond delay="0"/>
                                          </p:stCondLst>
                                        </p:cTn>
                                        <p:tgtEl>
                                          <p:spTgt spid="228"/>
                                        </p:tgtEl>
                                        <p:attrNameLst>
                                          <p:attrName>style.visibility</p:attrName>
                                        </p:attrNameLst>
                                      </p:cBhvr>
                                      <p:to>
                                        <p:strVal val="visible"/>
                                      </p:to>
                                    </p:set>
                                    <p:animEffect transition="in" filter="fade">
                                      <p:cBhvr>
                                        <p:cTn id="41" dur="2000"/>
                                        <p:tgtEl>
                                          <p:spTgt spid="228"/>
                                        </p:tgtEl>
                                      </p:cBhvr>
                                    </p:animEffect>
                                  </p:childTnLst>
                                </p:cTn>
                              </p:par>
                            </p:childTnLst>
                          </p:cTn>
                        </p:par>
                        <p:par>
                          <p:cTn id="42" fill="hold">
                            <p:stCondLst>
                              <p:cond delay="4010"/>
                            </p:stCondLst>
                            <p:childTnLst>
                              <p:par>
                                <p:cTn id="43" presetID="10" presetClass="entr" presetSubtype="0" fill="hold" nodeType="afterEffect">
                                  <p:stCondLst>
                                    <p:cond delay="0"/>
                                  </p:stCondLst>
                                  <p:childTnLst>
                                    <p:set>
                                      <p:cBhvr>
                                        <p:cTn id="44" dur="1" fill="hold">
                                          <p:stCondLst>
                                            <p:cond delay="0"/>
                                          </p:stCondLst>
                                        </p:cTn>
                                        <p:tgtEl>
                                          <p:spTgt spid="230"/>
                                        </p:tgtEl>
                                        <p:attrNameLst>
                                          <p:attrName>style.visibility</p:attrName>
                                        </p:attrNameLst>
                                      </p:cBhvr>
                                      <p:to>
                                        <p:strVal val="visible"/>
                                      </p:to>
                                    </p:set>
                                    <p:animEffect transition="in" filter="fade">
                                      <p:cBhvr>
                                        <p:cTn id="45" dur="2000"/>
                                        <p:tgtEl>
                                          <p:spTgt spid="230"/>
                                        </p:tgtEl>
                                      </p:cBhvr>
                                    </p:animEffect>
                                  </p:childTnLst>
                                </p:cTn>
                              </p:par>
                            </p:childTnLst>
                          </p:cTn>
                        </p:par>
                        <p:par>
                          <p:cTn id="46" fill="hold">
                            <p:stCondLst>
                              <p:cond delay="6010"/>
                            </p:stCondLst>
                            <p:childTnLst>
                              <p:par>
                                <p:cTn id="47" presetID="10" presetClass="entr" presetSubtype="0" fill="hold" nodeType="afterEffect">
                                  <p:stCondLst>
                                    <p:cond delay="0"/>
                                  </p:stCondLst>
                                  <p:childTnLst>
                                    <p:set>
                                      <p:cBhvr>
                                        <p:cTn id="48" dur="1" fill="hold">
                                          <p:stCondLst>
                                            <p:cond delay="0"/>
                                          </p:stCondLst>
                                        </p:cTn>
                                        <p:tgtEl>
                                          <p:spTgt spid="231"/>
                                        </p:tgtEl>
                                        <p:attrNameLst>
                                          <p:attrName>style.visibility</p:attrName>
                                        </p:attrNameLst>
                                      </p:cBhvr>
                                      <p:to>
                                        <p:strVal val="visible"/>
                                      </p:to>
                                    </p:set>
                                    <p:animEffect transition="in" filter="fade">
                                      <p:cBhvr>
                                        <p:cTn id="49" dur="2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79FF4DF-75F9-3268-AA33-FF41D1226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0"/>
            <a:ext cx="9472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19216"/>
      </p:ext>
    </p:extLst>
  </p:cSld>
  <p:clrMapOvr>
    <a:masterClrMapping/>
  </p:clrMapOvr>
  <p:transition spd="med" advClick="0" advTm="20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166F227-6A38-DC40-2541-40D92D29CD11}"/>
              </a:ext>
            </a:extLst>
          </p:cNvPr>
          <p:cNvSpPr txBox="1">
            <a:spLocks/>
          </p:cNvSpPr>
          <p:nvPr/>
        </p:nvSpPr>
        <p:spPr bwMode="auto">
          <a:xfrm>
            <a:off x="1524000" y="368766"/>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dirty="0">
                <a:solidFill>
                  <a:schemeClr val="accent1">
                    <a:lumMod val="50000"/>
                  </a:schemeClr>
                </a:solidFill>
                <a:latin typeface="Arial Black" panose="020B0A04020102020204" pitchFamily="34" charset="0"/>
              </a:rPr>
              <a:t>ТРЕБОВАНИЯ К КАЧЕСТВУ ПИТЬЕВОЙ ВОДЫ</a:t>
            </a:r>
          </a:p>
        </p:txBody>
      </p:sp>
      <p:pic>
        <p:nvPicPr>
          <p:cNvPr id="5122" name="Picture 2">
            <a:extLst>
              <a:ext uri="{FF2B5EF4-FFF2-40B4-BE49-F238E27FC236}">
                <a16:creationId xmlns:a16="http://schemas.microsoft.com/office/drawing/2014/main" id="{398A9D3C-FE81-93B9-34EE-5067CD764F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33"/>
          <a:stretch/>
        </p:blipFill>
        <p:spPr bwMode="auto">
          <a:xfrm>
            <a:off x="1326777" y="1824318"/>
            <a:ext cx="9144000" cy="5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749333"/>
      </p:ext>
    </p:extLst>
  </p:cSld>
  <p:clrMapOvr>
    <a:masterClrMapping/>
  </p:clrMapOvr>
  <p:transition spd="med" advClick="0" advTm="20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28F3B79-9697-27C3-1EA2-3F205047266F}"/>
              </a:ext>
            </a:extLst>
          </p:cNvPr>
          <p:cNvSpPr txBox="1">
            <a:spLocks/>
          </p:cNvSpPr>
          <p:nvPr/>
        </p:nvSpPr>
        <p:spPr bwMode="auto">
          <a:xfrm>
            <a:off x="1524000" y="368766"/>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dirty="0">
                <a:solidFill>
                  <a:schemeClr val="accent1">
                    <a:lumMod val="50000"/>
                  </a:schemeClr>
                </a:solidFill>
                <a:latin typeface="Arial Black" panose="020B0A04020102020204" pitchFamily="34" charset="0"/>
              </a:rPr>
              <a:t>ТРЕБОВАНИЯ К КАЧЕСТВУ ПИТЬЕВОЙ ВОДЫ</a:t>
            </a:r>
          </a:p>
        </p:txBody>
      </p:sp>
      <p:pic>
        <p:nvPicPr>
          <p:cNvPr id="5" name="Рисунок 4">
            <a:extLst>
              <a:ext uri="{FF2B5EF4-FFF2-40B4-BE49-F238E27FC236}">
                <a16:creationId xmlns:a16="http://schemas.microsoft.com/office/drawing/2014/main" id="{D5B8E68E-2A58-1F80-1CDD-429BC51EC112}"/>
              </a:ext>
            </a:extLst>
          </p:cNvPr>
          <p:cNvPicPr>
            <a:picLocks noChangeAspect="1"/>
          </p:cNvPicPr>
          <p:nvPr/>
        </p:nvPicPr>
        <p:blipFill>
          <a:blip r:embed="rId2"/>
          <a:stretch>
            <a:fillRect/>
          </a:stretch>
        </p:blipFill>
        <p:spPr>
          <a:xfrm>
            <a:off x="914400" y="1600201"/>
            <a:ext cx="9753600" cy="5248275"/>
          </a:xfrm>
          <a:prstGeom prst="rect">
            <a:avLst/>
          </a:prstGeom>
        </p:spPr>
      </p:pic>
    </p:spTree>
    <p:extLst>
      <p:ext uri="{BB962C8B-B14F-4D97-AF65-F5344CB8AC3E}">
        <p14:creationId xmlns:p14="http://schemas.microsoft.com/office/powerpoint/2010/main" val="888226472"/>
      </p:ext>
    </p:extLst>
  </p:cSld>
  <p:clrMapOvr>
    <a:masterClrMapping/>
  </p:clrMapOvr>
  <p:transition spd="med" advClick="0" advTm="20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3CC2480-0605-361E-B3D5-766F8A648F24}"/>
              </a:ext>
            </a:extLst>
          </p:cNvPr>
          <p:cNvPicPr>
            <a:picLocks noChangeAspect="1"/>
          </p:cNvPicPr>
          <p:nvPr/>
        </p:nvPicPr>
        <p:blipFill>
          <a:blip r:embed="rId2"/>
          <a:stretch>
            <a:fillRect/>
          </a:stretch>
        </p:blipFill>
        <p:spPr>
          <a:xfrm>
            <a:off x="159308" y="944614"/>
            <a:ext cx="4260293" cy="5835925"/>
          </a:xfrm>
          <a:prstGeom prst="rect">
            <a:avLst/>
          </a:prstGeom>
        </p:spPr>
      </p:pic>
      <p:sp>
        <p:nvSpPr>
          <p:cNvPr id="4" name="Заголовок 1">
            <a:extLst>
              <a:ext uri="{FF2B5EF4-FFF2-40B4-BE49-F238E27FC236}">
                <a16:creationId xmlns:a16="http://schemas.microsoft.com/office/drawing/2014/main" id="{68D26E48-4FC0-1CDD-D7CA-EB1DEDE59A93}"/>
              </a:ext>
            </a:extLst>
          </p:cNvPr>
          <p:cNvSpPr txBox="1">
            <a:spLocks/>
          </p:cNvSpPr>
          <p:nvPr/>
        </p:nvSpPr>
        <p:spPr bwMode="auto">
          <a:xfrm>
            <a:off x="1524000" y="368766"/>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chemeClr val="accent1">
                    <a:lumMod val="50000"/>
                  </a:schemeClr>
                </a:solidFill>
                <a:latin typeface="Arial Black" panose="020B0A04020102020204" pitchFamily="34" charset="0"/>
              </a:rPr>
              <a:t>ПОКАЗАТЕЛИ ДЛЯ ОЦЕНКИ  КАЧЕСТВА ПИТЬЕВОЙ ВОДЫ</a:t>
            </a:r>
          </a:p>
        </p:txBody>
      </p:sp>
      <p:sp>
        <p:nvSpPr>
          <p:cNvPr id="6" name="Прямоугольник 2">
            <a:extLst>
              <a:ext uri="{FF2B5EF4-FFF2-40B4-BE49-F238E27FC236}">
                <a16:creationId xmlns:a16="http://schemas.microsoft.com/office/drawing/2014/main" id="{5A25A8EC-4BF3-A0CC-2BE3-228B5A8BF8A7}"/>
              </a:ext>
            </a:extLst>
          </p:cNvPr>
          <p:cNvSpPr>
            <a:spLocks noChangeArrowheads="1"/>
          </p:cNvSpPr>
          <p:nvPr/>
        </p:nvSpPr>
        <p:spPr bwMode="auto">
          <a:xfrm>
            <a:off x="4419601" y="1752182"/>
            <a:ext cx="6515755"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50000"/>
              </a:lnSpc>
              <a:spcBef>
                <a:spcPct val="0"/>
              </a:spcBef>
            </a:pPr>
            <a:r>
              <a:rPr lang="ru-RU" altLang="ru-RU" sz="3600" b="1"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мутность, цветность, запах,  жёсткость, железо, хлориды, нитриты, сульфаты, нитраты</a:t>
            </a:r>
            <a:endParaRPr lang="ru-RU" altLang="ru-RU" sz="2400" b="1" dirty="0">
              <a:solidFill>
                <a:srgbClr val="FF0000"/>
              </a:solidFill>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75568"/>
      </p:ext>
    </p:extLst>
  </p:cSld>
  <p:clrMapOvr>
    <a:masterClrMapping/>
  </p:clrMapOvr>
  <p:transition spd="med" advClick="0" advTm="20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a:extLst>
              <a:ext uri="{FF2B5EF4-FFF2-40B4-BE49-F238E27FC236}">
                <a16:creationId xmlns:a16="http://schemas.microsoft.com/office/drawing/2014/main" id="{0F81A02A-A402-83AC-DA98-F5A888944815}"/>
              </a:ext>
            </a:extLst>
          </p:cNvPr>
          <p:cNvSpPr>
            <a:spLocks noGrp="1"/>
          </p:cNvSpPr>
          <p:nvPr>
            <p:ph type="title" idx="4294967295"/>
          </p:nvPr>
        </p:nvSpPr>
        <p:spPr>
          <a:xfrm>
            <a:off x="1992313" y="333375"/>
            <a:ext cx="8229600" cy="1143000"/>
          </a:xfrm>
        </p:spPr>
        <p:txBody>
          <a:bodyPr/>
          <a:lstStyle/>
          <a:p>
            <a:r>
              <a:rPr lang="ru-RU" altLang="ru-RU" b="1">
                <a:solidFill>
                  <a:schemeClr val="bg1"/>
                </a:solidFill>
              </a:rPr>
              <a:t>МЕТОДЫ ИССЛЕДОВАНИЯ</a:t>
            </a:r>
          </a:p>
        </p:txBody>
      </p:sp>
      <p:sp>
        <p:nvSpPr>
          <p:cNvPr id="25603" name="Прямоугольник 2">
            <a:extLst>
              <a:ext uri="{FF2B5EF4-FFF2-40B4-BE49-F238E27FC236}">
                <a16:creationId xmlns:a16="http://schemas.microsoft.com/office/drawing/2014/main" id="{8EBFF69D-2A76-319E-5473-7406B8091406}"/>
              </a:ext>
            </a:extLst>
          </p:cNvPr>
          <p:cNvSpPr>
            <a:spLocks noChangeArrowheads="1"/>
          </p:cNvSpPr>
          <p:nvPr/>
        </p:nvSpPr>
        <p:spPr bwMode="auto">
          <a:xfrm>
            <a:off x="2330450" y="1268414"/>
            <a:ext cx="78247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ru-RU" altLang="ru-RU" sz="3600">
                <a:solidFill>
                  <a:srgbClr val="FFFFFF"/>
                </a:solidFill>
                <a:latin typeface="Times New Roman" panose="02020603050405020304" pitchFamily="18" charset="0"/>
              </a:rPr>
              <a:t>титрование </a:t>
            </a:r>
          </a:p>
          <a:p>
            <a:pPr fontAlgn="base">
              <a:spcBef>
                <a:spcPct val="0"/>
              </a:spcBef>
              <a:spcAft>
                <a:spcPct val="0"/>
              </a:spcAft>
              <a:buFontTx/>
              <a:buChar char="-"/>
            </a:pPr>
            <a:r>
              <a:rPr lang="ru-RU" altLang="ru-RU" sz="3600">
                <a:solidFill>
                  <a:srgbClr val="FFFFFF"/>
                </a:solidFill>
                <a:latin typeface="Times New Roman" panose="02020603050405020304" pitchFamily="18" charset="0"/>
              </a:rPr>
              <a:t>фотометрия</a:t>
            </a:r>
            <a:endParaRPr lang="ru-RU" altLang="ru-RU" sz="3600">
              <a:solidFill>
                <a:srgbClr val="FFFFFF"/>
              </a:solidFill>
              <a:latin typeface="Calibri" panose="020F0502020204030204" pitchFamily="34" charset="0"/>
            </a:endParaRPr>
          </a:p>
        </p:txBody>
      </p:sp>
      <p:pic>
        <p:nvPicPr>
          <p:cNvPr id="25604" name="Picture 2">
            <a:extLst>
              <a:ext uri="{FF2B5EF4-FFF2-40B4-BE49-F238E27FC236}">
                <a16:creationId xmlns:a16="http://schemas.microsoft.com/office/drawing/2014/main" id="{73E35E3E-910F-73D3-8178-70155917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581401"/>
            <a:ext cx="52197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Прямоугольник 3">
            <a:extLst>
              <a:ext uri="{FF2B5EF4-FFF2-40B4-BE49-F238E27FC236}">
                <a16:creationId xmlns:a16="http://schemas.microsoft.com/office/drawing/2014/main" id="{646F55D4-6AA7-0B17-7882-10302AA63A3E}"/>
              </a:ext>
            </a:extLst>
          </p:cNvPr>
          <p:cNvSpPr>
            <a:spLocks noChangeArrowheads="1"/>
          </p:cNvSpPr>
          <p:nvPr/>
        </p:nvSpPr>
        <p:spPr bwMode="auto">
          <a:xfrm>
            <a:off x="5334000" y="2667001"/>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ru-RU" altLang="ru-RU" sz="2000" dirty="0">
                <a:solidFill>
                  <a:srgbClr val="FFFFFF"/>
                </a:solidFill>
                <a:latin typeface="Times New Roman" panose="02020603050405020304" pitchFamily="18" charset="0"/>
              </a:rPr>
              <a:t>Фотометр фотоэлектрический КФК-3-01-«ЗОМЗ».</a:t>
            </a:r>
            <a:r>
              <a:rPr lang="ru-RU" altLang="ru-RU"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ru-RU" altLang="ru-RU" sz="2000" dirty="0">
              <a:solidFill>
                <a:srgbClr val="FFFFFF"/>
              </a:solidFill>
              <a:latin typeface="Calibri" panose="020F0502020204030204" pitchFamily="34" charset="0"/>
            </a:endParaRPr>
          </a:p>
        </p:txBody>
      </p:sp>
      <p:pic>
        <p:nvPicPr>
          <p:cNvPr id="25606" name="Picture 2">
            <a:extLst>
              <a:ext uri="{FF2B5EF4-FFF2-40B4-BE49-F238E27FC236}">
                <a16:creationId xmlns:a16="http://schemas.microsoft.com/office/drawing/2014/main" id="{1EB406C7-7D49-DCF2-7F59-952425BD6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590801"/>
            <a:ext cx="3059113"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AB3A60F4-4EBE-61CA-100C-5130E4B95A05}"/>
              </a:ext>
            </a:extLst>
          </p:cNvPr>
          <p:cNvSpPr>
            <a:spLocks noGrp="1"/>
          </p:cNvSpPr>
          <p:nvPr>
            <p:ph type="title" idx="4294967295"/>
          </p:nvPr>
        </p:nvSpPr>
        <p:spPr/>
        <p:txBody>
          <a:bodyPr/>
          <a:lstStyle/>
          <a:p>
            <a:r>
              <a:rPr lang="ru-RU" altLang="ru-RU">
                <a:solidFill>
                  <a:schemeClr val="bg1"/>
                </a:solidFill>
              </a:rPr>
              <a:t>Превышение ПДК по железу</a:t>
            </a:r>
          </a:p>
        </p:txBody>
      </p:sp>
      <p:graphicFrame>
        <p:nvGraphicFramePr>
          <p:cNvPr id="5" name="Таблица 4">
            <a:extLst>
              <a:ext uri="{FF2B5EF4-FFF2-40B4-BE49-F238E27FC236}">
                <a16:creationId xmlns:a16="http://schemas.microsoft.com/office/drawing/2014/main" id="{0D90EE94-CFF2-C2A4-1387-30F7E16E7270}"/>
              </a:ext>
            </a:extLst>
          </p:cNvPr>
          <p:cNvGraphicFramePr>
            <a:graphicFrameLocks noGrp="1"/>
          </p:cNvGraphicFramePr>
          <p:nvPr/>
        </p:nvGraphicFramePr>
        <p:xfrm>
          <a:off x="1991545" y="2421480"/>
          <a:ext cx="3888433" cy="1799608"/>
        </p:xfrm>
        <a:graphic>
          <a:graphicData uri="http://schemas.openxmlformats.org/drawingml/2006/table">
            <a:tbl>
              <a:tblPr firstRow="1" firstCol="1" bandRow="1"/>
              <a:tblGrid>
                <a:gridCol w="1306265">
                  <a:extLst>
                    <a:ext uri="{9D8B030D-6E8A-4147-A177-3AD203B41FA5}">
                      <a16:colId xmlns:a16="http://schemas.microsoft.com/office/drawing/2014/main" val="20000"/>
                    </a:ext>
                  </a:extLst>
                </a:gridCol>
                <a:gridCol w="1262141">
                  <a:extLst>
                    <a:ext uri="{9D8B030D-6E8A-4147-A177-3AD203B41FA5}">
                      <a16:colId xmlns:a16="http://schemas.microsoft.com/office/drawing/2014/main" val="20001"/>
                    </a:ext>
                  </a:extLst>
                </a:gridCol>
                <a:gridCol w="1320027">
                  <a:extLst>
                    <a:ext uri="{9D8B030D-6E8A-4147-A177-3AD203B41FA5}">
                      <a16:colId xmlns:a16="http://schemas.microsoft.com/office/drawing/2014/main" val="20002"/>
                    </a:ext>
                  </a:extLst>
                </a:gridCol>
              </a:tblGrid>
              <a:tr h="601312">
                <a:tc>
                  <a:txBody>
                    <a:bodyPr/>
                    <a:lstStyle/>
                    <a:p>
                      <a:pPr>
                        <a:lnSpc>
                          <a:spcPct val="115000"/>
                        </a:lnSpc>
                        <a:spcAft>
                          <a:spcPts val="0"/>
                        </a:spcAft>
                      </a:pPr>
                      <a:r>
                        <a:rPr lang="ru-RU" sz="2000" b="1" dirty="0">
                          <a:solidFill>
                            <a:schemeClr val="bg1"/>
                          </a:solidFill>
                          <a:effectLst/>
                          <a:latin typeface="Times New Roman"/>
                          <a:ea typeface="Calibri"/>
                          <a:cs typeface="Times New Roman"/>
                        </a:rPr>
                        <a:t> </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err="1">
                          <a:solidFill>
                            <a:schemeClr val="bg1"/>
                          </a:solidFill>
                          <a:effectLst/>
                          <a:latin typeface="Times New Roman"/>
                          <a:ea typeface="Calibri"/>
                          <a:cs typeface="Times New Roman"/>
                        </a:rPr>
                        <a:t>D</a:t>
                      </a:r>
                      <a:r>
                        <a:rPr lang="ru-RU" sz="2000" baseline="-25000" dirty="0" err="1">
                          <a:solidFill>
                            <a:schemeClr val="bg1"/>
                          </a:solidFill>
                          <a:effectLst/>
                          <a:latin typeface="Times New Roman"/>
                          <a:ea typeface="Calibri"/>
                          <a:cs typeface="Times New Roman"/>
                        </a:rPr>
                        <a:t>ср</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ru-RU"/>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194470" t="-9091" b="-211111"/>
                      </a:stretch>
                    </a:blipFill>
                  </a:tcPr>
                </a:tc>
                <a:extLst>
                  <a:ext uri="{0D108BD9-81ED-4DB2-BD59-A6C34878D82A}">
                    <a16:rowId xmlns:a16="http://schemas.microsoft.com/office/drawing/2014/main" val="10000"/>
                  </a:ext>
                </a:extLst>
              </a:tr>
              <a:tr h="399432">
                <a:tc>
                  <a:txBody>
                    <a:bodyPr/>
                    <a:lstStyle/>
                    <a:p>
                      <a:pPr>
                        <a:lnSpc>
                          <a:spcPct val="115000"/>
                        </a:lnSpc>
                        <a:spcAft>
                          <a:spcPts val="0"/>
                        </a:spcAft>
                      </a:pPr>
                      <a:r>
                        <a:rPr lang="ru-RU" sz="2000" dirty="0">
                          <a:solidFill>
                            <a:schemeClr val="bg1"/>
                          </a:solidFill>
                          <a:effectLst/>
                          <a:latin typeface="Times New Roman"/>
                          <a:ea typeface="Calibri"/>
                          <a:cs typeface="Times New Roman"/>
                        </a:rPr>
                        <a:t>Пр.1</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0,069</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0,3113</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9432">
                <a:tc>
                  <a:txBody>
                    <a:bodyPr/>
                    <a:lstStyle/>
                    <a:p>
                      <a:pPr>
                        <a:lnSpc>
                          <a:spcPct val="115000"/>
                        </a:lnSpc>
                        <a:spcAft>
                          <a:spcPts val="0"/>
                        </a:spcAft>
                      </a:pPr>
                      <a:r>
                        <a:rPr lang="ru-RU" sz="2000" dirty="0">
                          <a:solidFill>
                            <a:schemeClr val="bg1"/>
                          </a:solidFill>
                          <a:effectLst/>
                          <a:latin typeface="Times New Roman"/>
                          <a:ea typeface="Calibri"/>
                          <a:cs typeface="Times New Roman"/>
                        </a:rPr>
                        <a:t>Пр.2</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0,0625</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0,2844</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99432">
                <a:tc>
                  <a:txBody>
                    <a:bodyPr/>
                    <a:lstStyle/>
                    <a:p>
                      <a:pPr>
                        <a:lnSpc>
                          <a:spcPct val="115000"/>
                        </a:lnSpc>
                        <a:spcAft>
                          <a:spcPts val="0"/>
                        </a:spcAft>
                      </a:pPr>
                      <a:r>
                        <a:rPr lang="ru-RU" sz="2000" dirty="0">
                          <a:solidFill>
                            <a:schemeClr val="bg1"/>
                          </a:solidFill>
                          <a:effectLst/>
                          <a:latin typeface="Times New Roman"/>
                          <a:ea typeface="Calibri"/>
                          <a:cs typeface="Times New Roman"/>
                        </a:rPr>
                        <a:t>Пр.3</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0.084</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ru-RU" sz="2000" dirty="0">
                          <a:solidFill>
                            <a:schemeClr val="bg1"/>
                          </a:solidFill>
                          <a:effectLst/>
                          <a:latin typeface="Times New Roman"/>
                          <a:ea typeface="Calibri"/>
                          <a:cs typeface="Times New Roman"/>
                        </a:rPr>
                        <a:t>0,3735</a:t>
                      </a:r>
                      <a:endParaRPr lang="ru-RU" sz="20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26628" name="Rectangle 2">
            <a:extLst>
              <a:ext uri="{FF2B5EF4-FFF2-40B4-BE49-F238E27FC236}">
                <a16:creationId xmlns:a16="http://schemas.microsoft.com/office/drawing/2014/main" id="{3B8F6301-3934-2A7C-0FAA-CDB9FF8C1520}"/>
              </a:ext>
            </a:extLst>
          </p:cNvPr>
          <p:cNvSpPr>
            <a:spLocks noChangeArrowheads="1"/>
          </p:cNvSpPr>
          <p:nvPr/>
        </p:nvSpPr>
        <p:spPr bwMode="auto">
          <a:xfrm>
            <a:off x="2286000" y="1445569"/>
            <a:ext cx="7818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ru-RU" altLang="ru-RU" sz="24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Определение железа, ГОСТ 4011-72 , </a:t>
            </a:r>
            <a:r>
              <a:rPr lang="ru-RU" altLang="ru-RU" sz="2400">
                <a:solidFill>
                  <a:srgbClr val="FFFFFF"/>
                </a:solidFill>
                <a:latin typeface="Times New Roman" panose="02020603050405020304" pitchFamily="18" charset="0"/>
                <a:ea typeface="Calibri" panose="020F0502020204030204" pitchFamily="34" charset="0"/>
                <a:cs typeface="Times New Roman" panose="02020603050405020304" pitchFamily="18" charset="0"/>
              </a:rPr>
              <a:t>λ=440 Нм, к.= 3 см</a:t>
            </a:r>
            <a:endParaRPr lang="ru-RU" altLang="ru-RU" sz="2400">
              <a:solidFill>
                <a:srgbClr val="FFFFFF"/>
              </a:solidFill>
              <a:ea typeface="Calibri" panose="020F0502020204030204" pitchFamily="34" charset="0"/>
              <a:cs typeface="Times New Roman" panose="02020603050405020304" pitchFamily="18" charset="0"/>
            </a:endParaRPr>
          </a:p>
        </p:txBody>
      </p:sp>
      <p:sp>
        <p:nvSpPr>
          <p:cNvPr id="26629" name="Прямоугольник 6">
            <a:extLst>
              <a:ext uri="{FF2B5EF4-FFF2-40B4-BE49-F238E27FC236}">
                <a16:creationId xmlns:a16="http://schemas.microsoft.com/office/drawing/2014/main" id="{131547B6-5E3E-7000-7A9A-BA2EC7689DDD}"/>
              </a:ext>
            </a:extLst>
          </p:cNvPr>
          <p:cNvSpPr>
            <a:spLocks noChangeArrowheads="1"/>
          </p:cNvSpPr>
          <p:nvPr/>
        </p:nvSpPr>
        <p:spPr bwMode="auto">
          <a:xfrm>
            <a:off x="1733550" y="4365625"/>
            <a:ext cx="8934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ru-RU" altLang="ru-RU" sz="240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При этом c</a:t>
            </a:r>
            <a:r>
              <a:rPr lang="ru-RU" altLang="ru-RU" sz="2400" baseline="-30000">
                <a:solidFill>
                  <a:srgbClr val="FFFFFF"/>
                </a:solidFill>
                <a:latin typeface="Times New Roman" panose="02020603050405020304" pitchFamily="18" charset="0"/>
                <a:ea typeface="Calibri" panose="020F0502020204030204" pitchFamily="34" charset="0"/>
                <a:cs typeface="Times New Roman" panose="02020603050405020304" pitchFamily="18" charset="0"/>
              </a:rPr>
              <a:t>i</a:t>
            </a:r>
            <a:r>
              <a:rPr lang="ru-RU" altLang="ru-RU" sz="240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 </a:t>
            </a:r>
            <a:r>
              <a:rPr lang="ru-RU" altLang="ru-RU" sz="2400">
                <a:solidFill>
                  <a:srgbClr val="FFFFFF"/>
                </a:solidFill>
                <a:latin typeface="Calibri" panose="020F0502020204030204" pitchFamily="34" charset="0"/>
                <a:ea typeface="Calibri" panose="020F0502020204030204" pitchFamily="34" charset="0"/>
                <a:cs typeface="Cambria Math" panose="02040503050406030204" pitchFamily="18" charset="0"/>
              </a:rPr>
              <a:t>Di+0,00610,2412</a:t>
            </a:r>
            <a:r>
              <a:rPr lang="ru-RU" altLang="ru-RU" sz="240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мг по градуировочному графику</a:t>
            </a:r>
          </a:p>
          <a:p>
            <a:pPr eaLnBrk="0" fontAlgn="base" hangingPunct="0">
              <a:spcBef>
                <a:spcPct val="0"/>
              </a:spcBef>
              <a:spcAft>
                <a:spcPct val="0"/>
              </a:spcAft>
            </a:pPr>
            <a:endParaRPr lang="ru-RU" altLang="ru-RU" sz="2000" i="1">
              <a:solidFill>
                <a:srgbClr val="FFFFFF"/>
              </a:solidFill>
            </a:endParaRPr>
          </a:p>
          <a:p>
            <a:pPr eaLnBrk="0" fontAlgn="base" hangingPunct="0">
              <a:spcBef>
                <a:spcPct val="0"/>
              </a:spcBef>
              <a:spcAft>
                <a:spcPct val="0"/>
              </a:spcAft>
            </a:pPr>
            <a:r>
              <a:rPr lang="ru-RU" altLang="ru-RU" sz="2000" i="1">
                <a:solidFill>
                  <a:srgbClr val="FFFFFF"/>
                </a:solidFill>
              </a:rPr>
              <a:t>Здесь: </a:t>
            </a:r>
          </a:p>
          <a:p>
            <a:pPr eaLnBrk="0" fontAlgn="base" hangingPunct="0">
              <a:spcBef>
                <a:spcPct val="0"/>
              </a:spcBef>
              <a:spcAft>
                <a:spcPct val="0"/>
              </a:spcAft>
            </a:pPr>
            <a:r>
              <a:rPr lang="ru-RU" altLang="ru-RU" sz="2000" i="1">
                <a:solidFill>
                  <a:srgbClr val="FFFFFF"/>
                </a:solidFill>
              </a:rPr>
              <a:t>- Проба 1: вода из водопровода гимназии №3,</a:t>
            </a:r>
          </a:p>
          <a:p>
            <a:pPr eaLnBrk="0" fontAlgn="base" hangingPunct="0">
              <a:spcBef>
                <a:spcPct val="0"/>
              </a:spcBef>
              <a:spcAft>
                <a:spcPct val="0"/>
              </a:spcAft>
            </a:pPr>
            <a:r>
              <a:rPr lang="ru-RU" altLang="ru-RU" sz="2000" i="1">
                <a:solidFill>
                  <a:srgbClr val="FFFFFF"/>
                </a:solidFill>
              </a:rPr>
              <a:t>- Проба 2: вода, пропущенная через фильтр «Аквафор»,</a:t>
            </a:r>
          </a:p>
          <a:p>
            <a:pPr eaLnBrk="0" fontAlgn="base" hangingPunct="0">
              <a:spcBef>
                <a:spcPct val="0"/>
              </a:spcBef>
              <a:spcAft>
                <a:spcPct val="0"/>
              </a:spcAft>
            </a:pPr>
            <a:r>
              <a:rPr lang="ru-RU" altLang="ru-RU" sz="2000" i="1">
                <a:solidFill>
                  <a:srgbClr val="FFFFFF"/>
                </a:solidFill>
              </a:rPr>
              <a:t>- Проба 3: вода из дома  в Самарском районе</a:t>
            </a:r>
          </a:p>
          <a:p>
            <a:pPr eaLnBrk="0" fontAlgn="base" hangingPunct="0">
              <a:spcBef>
                <a:spcPct val="0"/>
              </a:spcBef>
              <a:spcAft>
                <a:spcPct val="0"/>
              </a:spcAft>
            </a:pPr>
            <a:endParaRPr lang="ru-RU" altLang="ru-RU" sz="2000" i="1">
              <a:solidFill>
                <a:srgbClr val="FFFFFF"/>
              </a:solidFill>
            </a:endParaRPr>
          </a:p>
        </p:txBody>
      </p:sp>
      <p:pic>
        <p:nvPicPr>
          <p:cNvPr id="26630" name="Picture 2">
            <a:extLst>
              <a:ext uri="{FF2B5EF4-FFF2-40B4-BE49-F238E27FC236}">
                <a16:creationId xmlns:a16="http://schemas.microsoft.com/office/drawing/2014/main" id="{E881CC17-8663-E7AB-C886-87D4E943C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4" y="2316163"/>
            <a:ext cx="352742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4563C-AF32-C313-1297-CBBE16F4C684}"/>
              </a:ext>
            </a:extLst>
          </p:cNvPr>
          <p:cNvSpPr txBox="1"/>
          <p:nvPr/>
        </p:nvSpPr>
        <p:spPr>
          <a:xfrm>
            <a:off x="3047215" y="61203"/>
            <a:ext cx="6094428" cy="6740307"/>
          </a:xfrm>
          <a:prstGeom prst="rect">
            <a:avLst/>
          </a:prstGeom>
          <a:noFill/>
        </p:spPr>
        <p:txBody>
          <a:bodyPr wrap="square">
            <a:spAutoFit/>
          </a:bodyPr>
          <a:lstStyle/>
          <a:p>
            <a:pPr algn="l"/>
            <a:r>
              <a:rPr lang="ru-RU" b="0" i="0" dirty="0">
                <a:solidFill>
                  <a:srgbClr val="252525"/>
                </a:solidFill>
                <a:effectLst/>
                <a:latin typeface="Roboto" panose="02000000000000000000" pitchFamily="2" charset="0"/>
              </a:rPr>
              <a:t>Судить о качестве воды и ее соответствии или несоответствии установленным нормам можно только на основании расширенного лабораторного химического и бактериологического анализа.</a:t>
            </a:r>
          </a:p>
          <a:p>
            <a:pPr algn="l"/>
            <a:r>
              <a:rPr lang="ru-RU" b="0" i="0" dirty="0">
                <a:solidFill>
                  <a:srgbClr val="252525"/>
                </a:solidFill>
                <a:effectLst/>
                <a:latin typeface="Roboto" panose="02000000000000000000" pitchFamily="2" charset="0"/>
              </a:rPr>
              <a:t>Не доверяйте специалистам с экспресс-тестами.</a:t>
            </a:r>
          </a:p>
          <a:p>
            <a:pPr algn="l"/>
            <a:r>
              <a:rPr lang="ru-RU" b="0" i="0" u="none" strike="noStrike" dirty="0">
                <a:solidFill>
                  <a:srgbClr val="247BB1"/>
                </a:solidFill>
                <a:effectLst/>
                <a:latin typeface="Roboto Condensed" panose="02000000000000000000" pitchFamily="2" charset="0"/>
              </a:rPr>
              <a:t>Перечень показателей, входящих в анализ воды:</a:t>
            </a:r>
          </a:p>
          <a:p>
            <a:pPr algn="l"/>
            <a:r>
              <a:rPr lang="ru-RU" b="0" i="0" dirty="0">
                <a:solidFill>
                  <a:srgbClr val="252525"/>
                </a:solidFill>
                <a:effectLst/>
                <a:latin typeface="Roboto" panose="02000000000000000000" pitchFamily="2" charset="0"/>
              </a:rPr>
              <a:t>1. Запах</a:t>
            </a:r>
          </a:p>
          <a:p>
            <a:pPr algn="l"/>
            <a:r>
              <a:rPr lang="ru-RU" b="0" i="0" dirty="0">
                <a:solidFill>
                  <a:srgbClr val="252525"/>
                </a:solidFill>
                <a:effectLst/>
                <a:latin typeface="Roboto" panose="02000000000000000000" pitchFamily="2" charset="0"/>
              </a:rPr>
              <a:t>2. Цветность</a:t>
            </a:r>
          </a:p>
          <a:p>
            <a:pPr algn="l"/>
            <a:r>
              <a:rPr lang="ru-RU" b="0" i="0" dirty="0">
                <a:solidFill>
                  <a:srgbClr val="252525"/>
                </a:solidFill>
                <a:effectLst/>
                <a:latin typeface="Roboto" panose="02000000000000000000" pitchFamily="2" charset="0"/>
              </a:rPr>
              <a:t>3. Мутность</a:t>
            </a:r>
          </a:p>
          <a:p>
            <a:pPr algn="l"/>
            <a:r>
              <a:rPr lang="ru-RU" b="0" i="0" dirty="0">
                <a:solidFill>
                  <a:srgbClr val="252525"/>
                </a:solidFill>
                <a:effectLst/>
                <a:latin typeface="Roboto" panose="02000000000000000000" pitchFamily="2" charset="0"/>
              </a:rPr>
              <a:t>4. Водородный показатель</a:t>
            </a:r>
          </a:p>
          <a:p>
            <a:pPr algn="l"/>
            <a:r>
              <a:rPr lang="ru-RU" b="0" i="0" dirty="0">
                <a:solidFill>
                  <a:srgbClr val="252525"/>
                </a:solidFill>
                <a:effectLst/>
                <a:latin typeface="Roboto" panose="02000000000000000000" pitchFamily="2" charset="0"/>
              </a:rPr>
              <a:t>5. Перманентная окисляемость (O2)</a:t>
            </a:r>
          </a:p>
          <a:p>
            <a:pPr algn="l"/>
            <a:r>
              <a:rPr lang="ru-RU" b="0" i="0" dirty="0">
                <a:solidFill>
                  <a:srgbClr val="252525"/>
                </a:solidFill>
                <a:effectLst/>
                <a:latin typeface="Roboto" panose="02000000000000000000" pitchFamily="2" charset="0"/>
              </a:rPr>
              <a:t>6. Сухой остаток</a:t>
            </a:r>
          </a:p>
          <a:p>
            <a:pPr algn="l"/>
            <a:r>
              <a:rPr lang="ru-RU" b="0" i="0" dirty="0">
                <a:solidFill>
                  <a:srgbClr val="252525"/>
                </a:solidFill>
                <a:effectLst/>
                <a:latin typeface="Roboto" panose="02000000000000000000" pitchFamily="2" charset="0"/>
              </a:rPr>
              <a:t>7. Щелочность (CO3)</a:t>
            </a:r>
          </a:p>
          <a:p>
            <a:pPr algn="l"/>
            <a:r>
              <a:rPr lang="ru-RU" b="0" i="0" dirty="0">
                <a:solidFill>
                  <a:srgbClr val="252525"/>
                </a:solidFill>
                <a:effectLst/>
                <a:latin typeface="Roboto" panose="02000000000000000000" pitchFamily="2" charset="0"/>
              </a:rPr>
              <a:t>8. Общая щелочность (HCO3)</a:t>
            </a:r>
          </a:p>
          <a:p>
            <a:pPr algn="l"/>
            <a:r>
              <a:rPr lang="ru-RU" b="0" i="0" dirty="0">
                <a:solidFill>
                  <a:srgbClr val="252525"/>
                </a:solidFill>
                <a:effectLst/>
                <a:latin typeface="Roboto" panose="02000000000000000000" pitchFamily="2" charset="0"/>
              </a:rPr>
              <a:t>9. Хлориды (</a:t>
            </a:r>
            <a:r>
              <a:rPr lang="ru-RU" b="0" i="0" dirty="0" err="1">
                <a:solidFill>
                  <a:srgbClr val="252525"/>
                </a:solidFill>
                <a:effectLst/>
                <a:latin typeface="Roboto" panose="02000000000000000000" pitchFamily="2" charset="0"/>
              </a:rPr>
              <a:t>Cl</a:t>
            </a:r>
            <a:r>
              <a:rPr lang="ru-RU" b="0" i="0" dirty="0">
                <a:solidFill>
                  <a:srgbClr val="252525"/>
                </a:solidFill>
                <a:effectLst/>
                <a:latin typeface="Roboto" panose="02000000000000000000" pitchFamily="2" charset="0"/>
              </a:rPr>
              <a:t>)</a:t>
            </a:r>
          </a:p>
          <a:p>
            <a:pPr algn="l"/>
            <a:r>
              <a:rPr lang="ru-RU" b="0" i="0" dirty="0">
                <a:solidFill>
                  <a:srgbClr val="252525"/>
                </a:solidFill>
                <a:effectLst/>
                <a:latin typeface="Roboto" panose="02000000000000000000" pitchFamily="2" charset="0"/>
              </a:rPr>
              <a:t>10. Сульфаты (SO4)</a:t>
            </a:r>
          </a:p>
          <a:p>
            <a:pPr algn="l"/>
            <a:r>
              <a:rPr lang="ru-RU" b="0" i="0" dirty="0">
                <a:solidFill>
                  <a:srgbClr val="252525"/>
                </a:solidFill>
                <a:effectLst/>
                <a:latin typeface="Roboto" panose="02000000000000000000" pitchFamily="2" charset="0"/>
              </a:rPr>
              <a:t>11. Кальций (</a:t>
            </a:r>
            <a:r>
              <a:rPr lang="ru-RU" b="0" i="0" dirty="0" err="1">
                <a:solidFill>
                  <a:srgbClr val="252525"/>
                </a:solidFill>
                <a:effectLst/>
                <a:latin typeface="Roboto" panose="02000000000000000000" pitchFamily="2" charset="0"/>
              </a:rPr>
              <a:t>Ca</a:t>
            </a:r>
            <a:r>
              <a:rPr lang="ru-RU" b="0" i="0" dirty="0">
                <a:solidFill>
                  <a:srgbClr val="252525"/>
                </a:solidFill>
                <a:effectLst/>
                <a:latin typeface="Roboto" panose="02000000000000000000" pitchFamily="2" charset="0"/>
              </a:rPr>
              <a:t>)</a:t>
            </a:r>
          </a:p>
          <a:p>
            <a:pPr algn="l"/>
            <a:r>
              <a:rPr lang="ru-RU" b="0" i="0" dirty="0">
                <a:solidFill>
                  <a:srgbClr val="252525"/>
                </a:solidFill>
                <a:effectLst/>
                <a:latin typeface="Roboto" panose="02000000000000000000" pitchFamily="2" charset="0"/>
              </a:rPr>
              <a:t>12. Магний (</a:t>
            </a:r>
            <a:r>
              <a:rPr lang="ru-RU" b="0" i="0" dirty="0" err="1">
                <a:solidFill>
                  <a:srgbClr val="252525"/>
                </a:solidFill>
                <a:effectLst/>
                <a:latin typeface="Roboto" panose="02000000000000000000" pitchFamily="2" charset="0"/>
              </a:rPr>
              <a:t>Mg</a:t>
            </a:r>
            <a:r>
              <a:rPr lang="ru-RU" b="0" i="0" dirty="0">
                <a:solidFill>
                  <a:srgbClr val="252525"/>
                </a:solidFill>
                <a:effectLst/>
                <a:latin typeface="Roboto" panose="02000000000000000000" pitchFamily="2" charset="0"/>
              </a:rPr>
              <a:t>)</a:t>
            </a:r>
          </a:p>
          <a:p>
            <a:pPr algn="l"/>
            <a:r>
              <a:rPr lang="ru-RU" b="0" i="0" dirty="0">
                <a:solidFill>
                  <a:srgbClr val="252525"/>
                </a:solidFill>
                <a:effectLst/>
                <a:latin typeface="Roboto" panose="02000000000000000000" pitchFamily="2" charset="0"/>
              </a:rPr>
              <a:t>13. </a:t>
            </a:r>
            <a:r>
              <a:rPr lang="ru-RU" b="0" i="0" dirty="0" err="1">
                <a:solidFill>
                  <a:srgbClr val="252525"/>
                </a:solidFill>
                <a:effectLst/>
                <a:latin typeface="Roboto" panose="02000000000000000000" pitchFamily="2" charset="0"/>
              </a:rPr>
              <a:t>K+Na</a:t>
            </a:r>
            <a:r>
              <a:rPr lang="ru-RU" b="0" i="0" dirty="0">
                <a:solidFill>
                  <a:srgbClr val="252525"/>
                </a:solidFill>
                <a:effectLst/>
                <a:latin typeface="Roboto" panose="02000000000000000000" pitchFamily="2" charset="0"/>
              </a:rPr>
              <a:t> по разности</a:t>
            </a:r>
          </a:p>
          <a:p>
            <a:pPr algn="l"/>
            <a:r>
              <a:rPr lang="ru-RU" b="0" i="0" dirty="0">
                <a:solidFill>
                  <a:srgbClr val="252525"/>
                </a:solidFill>
                <a:effectLst/>
                <a:latin typeface="Roboto" panose="02000000000000000000" pitchFamily="2" charset="0"/>
              </a:rPr>
              <a:t>14. Общая жесткость</a:t>
            </a:r>
          </a:p>
          <a:p>
            <a:pPr algn="l"/>
            <a:r>
              <a:rPr lang="ru-RU" b="0" i="0" dirty="0">
                <a:solidFill>
                  <a:srgbClr val="252525"/>
                </a:solidFill>
                <a:effectLst/>
                <a:latin typeface="Roboto" panose="02000000000000000000" pitchFamily="2" charset="0"/>
              </a:rPr>
              <a:t>15. Общее железо (Fe)</a:t>
            </a:r>
          </a:p>
          <a:p>
            <a:pPr algn="l"/>
            <a:r>
              <a:rPr lang="ru-RU" b="0" i="0" dirty="0">
                <a:solidFill>
                  <a:srgbClr val="252525"/>
                </a:solidFill>
                <a:effectLst/>
                <a:latin typeface="Roboto" panose="02000000000000000000" pitchFamily="2" charset="0"/>
              </a:rPr>
              <a:t>16. Ионы аммония ((NH4)</a:t>
            </a:r>
          </a:p>
          <a:p>
            <a:pPr algn="l"/>
            <a:r>
              <a:rPr lang="ru-RU" b="0" i="0" dirty="0">
                <a:solidFill>
                  <a:srgbClr val="252525"/>
                </a:solidFill>
                <a:effectLst/>
                <a:latin typeface="Roboto" panose="02000000000000000000" pitchFamily="2" charset="0"/>
              </a:rPr>
              <a:t>17. Нитрит-ионы (NO2, NO3)</a:t>
            </a:r>
          </a:p>
          <a:p>
            <a:pPr algn="l"/>
            <a:r>
              <a:rPr lang="ru-RU" b="0" i="0" dirty="0">
                <a:solidFill>
                  <a:srgbClr val="252525"/>
                </a:solidFill>
                <a:effectLst/>
                <a:latin typeface="Roboto" panose="02000000000000000000" pitchFamily="2" charset="0"/>
              </a:rPr>
              <a:t>18. Марганец (</a:t>
            </a:r>
            <a:r>
              <a:rPr lang="ru-RU" b="0" i="0" dirty="0" err="1">
                <a:solidFill>
                  <a:srgbClr val="252525"/>
                </a:solidFill>
                <a:effectLst/>
                <a:latin typeface="Roboto" panose="02000000000000000000" pitchFamily="2" charset="0"/>
              </a:rPr>
              <a:t>Mn</a:t>
            </a:r>
            <a:r>
              <a:rPr lang="ru-RU" b="0" i="0" dirty="0">
                <a:solidFill>
                  <a:srgbClr val="252525"/>
                </a:solidFill>
                <a:effectLst/>
                <a:latin typeface="Roboto" panose="02000000000000000000" pitchFamily="2" charset="0"/>
              </a:rPr>
              <a:t>)</a:t>
            </a:r>
          </a:p>
        </p:txBody>
      </p:sp>
    </p:spTree>
    <p:extLst>
      <p:ext uri="{BB962C8B-B14F-4D97-AF65-F5344CB8AC3E}">
        <p14:creationId xmlns:p14="http://schemas.microsoft.com/office/powerpoint/2010/main" val="826321453"/>
      </p:ext>
    </p:extLst>
  </p:cSld>
  <p:clrMapOvr>
    <a:masterClrMapping/>
  </p:clrMapOvr>
  <p:transition spd="med" advClick="0" advTm="2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A4E86-6D3E-BE76-CE10-446CAA0A9C52}"/>
              </a:ext>
            </a:extLst>
          </p:cNvPr>
          <p:cNvSpPr txBox="1"/>
          <p:nvPr/>
        </p:nvSpPr>
        <p:spPr>
          <a:xfrm>
            <a:off x="732148" y="1288970"/>
            <a:ext cx="10727703" cy="4524315"/>
          </a:xfrm>
          <a:prstGeom prst="rect">
            <a:avLst/>
          </a:prstGeom>
          <a:noFill/>
        </p:spPr>
        <p:txBody>
          <a:bodyPr wrap="square">
            <a:spAutoFit/>
          </a:bodyPr>
          <a:lstStyle/>
          <a:p>
            <a:pPr algn="l"/>
            <a:r>
              <a:rPr lang="ru-RU" b="1" i="0" dirty="0">
                <a:solidFill>
                  <a:srgbClr val="333333"/>
                </a:solidFill>
                <a:effectLst/>
                <a:latin typeface="Roboto" panose="02000000000000000000" pitchFamily="2" charset="0"/>
              </a:rPr>
              <a:t>Концентрационный фотоэлектрический </a:t>
            </a:r>
            <a:r>
              <a:rPr lang="ru-RU" b="1" i="0" u="sng" dirty="0">
                <a:solidFill>
                  <a:srgbClr val="063973"/>
                </a:solidFill>
                <a:effectLst/>
                <a:latin typeface="Roboto" panose="02000000000000000000" pitchFamily="2" charset="0"/>
                <a:hlinkClick r:id="rId2"/>
              </a:rPr>
              <a:t>фотометр</a:t>
            </a:r>
            <a:r>
              <a:rPr lang="ru-RU" b="1" i="0" dirty="0">
                <a:solidFill>
                  <a:srgbClr val="333333"/>
                </a:solidFill>
                <a:effectLst/>
                <a:latin typeface="Roboto" panose="02000000000000000000" pitchFamily="2" charset="0"/>
              </a:rPr>
              <a:t> КФК-3-01</a:t>
            </a:r>
            <a:r>
              <a:rPr lang="ru-RU" b="0" i="0" dirty="0">
                <a:solidFill>
                  <a:srgbClr val="333333"/>
                </a:solidFill>
                <a:effectLst/>
                <a:latin typeface="Roboto" panose="02000000000000000000" pitchFamily="2" charset="0"/>
              </a:rPr>
              <a:t> - наиболее универсальный фотоколориметр, благодаря своему широкому диапазону</a:t>
            </a:r>
          </a:p>
          <a:p>
            <a:pPr algn="l"/>
            <a:r>
              <a:rPr lang="ru-RU" b="0" i="0" dirty="0">
                <a:solidFill>
                  <a:srgbClr val="333333"/>
                </a:solidFill>
                <a:effectLst/>
                <a:latin typeface="Roboto" panose="02000000000000000000" pitchFamily="2" charset="0"/>
              </a:rPr>
              <a:t>Практически все российские лабораторные методики основаны на использовании фотометра КФК-3-01. Его предшественник - фотометр КФК-3 - использовался во всех лабораториях СССР. </a:t>
            </a:r>
          </a:p>
          <a:p>
            <a:pPr algn="l"/>
            <a:r>
              <a:rPr lang="ru-RU" b="1" i="0" dirty="0">
                <a:solidFill>
                  <a:srgbClr val="333333"/>
                </a:solidFill>
                <a:effectLst/>
                <a:latin typeface="Roboto" panose="02000000000000000000" pitchFamily="2" charset="0"/>
              </a:rPr>
              <a:t>Измерительные функции:</a:t>
            </a:r>
            <a:endParaRPr lang="ru-RU" b="0" i="0" dirty="0">
              <a:solidFill>
                <a:srgbClr val="333333"/>
              </a:solidFill>
              <a:effectLst/>
              <a:latin typeface="Roboto" panose="02000000000000000000" pitchFamily="2" charset="0"/>
            </a:endParaRPr>
          </a:p>
          <a:p>
            <a:pPr algn="l">
              <a:buFont typeface="Arial" panose="020B0604020202020204" pitchFamily="34" charset="0"/>
              <a:buChar char="•"/>
            </a:pPr>
            <a:r>
              <a:rPr lang="ru-RU" b="0" i="0" dirty="0">
                <a:solidFill>
                  <a:srgbClr val="333333"/>
                </a:solidFill>
                <a:effectLst/>
                <a:latin typeface="Roboto" panose="02000000000000000000" pitchFamily="2" charset="0"/>
              </a:rPr>
              <a:t>измерение пропускания и оптической плотности на фиксированных длинах волн;</a:t>
            </a:r>
          </a:p>
          <a:p>
            <a:pPr algn="l">
              <a:buFont typeface="Arial" panose="020B0604020202020204" pitchFamily="34" charset="0"/>
              <a:buChar char="•"/>
            </a:pPr>
            <a:r>
              <a:rPr lang="ru-RU" b="0" i="0" dirty="0">
                <a:solidFill>
                  <a:srgbClr val="333333"/>
                </a:solidFill>
                <a:effectLst/>
                <a:latin typeface="Roboto" panose="02000000000000000000" pitchFamily="2" charset="0"/>
              </a:rPr>
              <a:t>измерение концентрации, используя фактор, калибровку по одной точке, многоточечную (6 точек) калибровку;</a:t>
            </a:r>
          </a:p>
          <a:p>
            <a:pPr algn="l">
              <a:buFont typeface="Arial" panose="020B0604020202020204" pitchFamily="34" charset="0"/>
              <a:buChar char="•"/>
            </a:pPr>
            <a:r>
              <a:rPr lang="ru-RU" b="0" i="0" dirty="0">
                <a:solidFill>
                  <a:srgbClr val="333333"/>
                </a:solidFill>
                <a:effectLst/>
                <a:latin typeface="Roboto" panose="02000000000000000000" pitchFamily="2" charset="0"/>
              </a:rPr>
              <a:t>кинетические измерения на фиксированной длине волны.</a:t>
            </a:r>
          </a:p>
          <a:p>
            <a:pPr algn="l"/>
            <a:r>
              <a:rPr lang="ru-RU" b="1" i="0" dirty="0">
                <a:solidFill>
                  <a:srgbClr val="333333"/>
                </a:solidFill>
                <a:effectLst/>
                <a:latin typeface="Roboto" panose="02000000000000000000" pitchFamily="2" charset="0"/>
              </a:rPr>
              <a:t>Фотометры предназначены для применения:</a:t>
            </a:r>
            <a:endParaRPr lang="ru-RU" b="0" i="0" dirty="0">
              <a:solidFill>
                <a:srgbClr val="333333"/>
              </a:solidFill>
              <a:effectLst/>
              <a:latin typeface="Roboto" panose="02000000000000000000" pitchFamily="2" charset="0"/>
            </a:endParaRPr>
          </a:p>
          <a:p>
            <a:pPr algn="l">
              <a:buFont typeface="Arial" panose="020B0604020202020204" pitchFamily="34" charset="0"/>
              <a:buChar char="•"/>
            </a:pPr>
            <a:r>
              <a:rPr lang="ru-RU" b="0" i="0" dirty="0">
                <a:solidFill>
                  <a:srgbClr val="333333"/>
                </a:solidFill>
                <a:effectLst/>
                <a:latin typeface="Roboto" panose="02000000000000000000" pitchFamily="2" charset="0"/>
              </a:rPr>
              <a:t>в аналитических лабораториях предприятий теплоэнергетического комплекса;</a:t>
            </a:r>
          </a:p>
          <a:p>
            <a:pPr algn="l">
              <a:buFont typeface="Arial" panose="020B0604020202020204" pitchFamily="34" charset="0"/>
              <a:buChar char="•"/>
            </a:pPr>
            <a:r>
              <a:rPr lang="ru-RU" b="0" i="0" dirty="0">
                <a:solidFill>
                  <a:srgbClr val="333333"/>
                </a:solidFill>
                <a:effectLst/>
                <a:latin typeface="Roboto" panose="02000000000000000000" pitchFamily="2" charset="0"/>
              </a:rPr>
              <a:t>на предприятиях водоснабжения;</a:t>
            </a:r>
          </a:p>
          <a:p>
            <a:pPr algn="l">
              <a:buFont typeface="Arial" panose="020B0604020202020204" pitchFamily="34" charset="0"/>
              <a:buChar char="•"/>
            </a:pPr>
            <a:r>
              <a:rPr lang="ru-RU" b="0" i="0" dirty="0">
                <a:solidFill>
                  <a:srgbClr val="333333"/>
                </a:solidFill>
                <a:effectLst/>
                <a:latin typeface="Roboto" panose="02000000000000000000" pitchFamily="2" charset="0"/>
              </a:rPr>
              <a:t>в металлургической, химической, пищевой промышленности и других отраслях;</a:t>
            </a:r>
          </a:p>
          <a:p>
            <a:pPr algn="l">
              <a:buFont typeface="Arial" panose="020B0604020202020204" pitchFamily="34" charset="0"/>
              <a:buChar char="•"/>
            </a:pPr>
            <a:r>
              <a:rPr lang="ru-RU" b="0" i="0" dirty="0">
                <a:solidFill>
                  <a:srgbClr val="333333"/>
                </a:solidFill>
                <a:effectLst/>
                <a:latin typeface="Roboto" panose="02000000000000000000" pitchFamily="2" charset="0"/>
              </a:rPr>
              <a:t>в клинико-диагностических лабораториях лечебно-профилактических учреждений.</a:t>
            </a:r>
          </a:p>
          <a:p>
            <a:pPr algn="l">
              <a:buFont typeface="Arial" panose="020B0604020202020204" pitchFamily="34" charset="0"/>
              <a:buChar char="•"/>
            </a:pPr>
            <a:r>
              <a:rPr lang="ru-RU" b="0" i="0" dirty="0">
                <a:solidFill>
                  <a:srgbClr val="333333"/>
                </a:solidFill>
                <a:effectLst/>
                <a:latin typeface="Roboto" panose="02000000000000000000" pitchFamily="2" charset="0"/>
              </a:rPr>
              <a:t>В стандартную комплектацию входит набор кювет №4. Типоразмеры 10 мм, 20 мм, 30 мм.</a:t>
            </a:r>
          </a:p>
          <a:p>
            <a:pPr algn="l">
              <a:buFont typeface="Arial" panose="020B0604020202020204" pitchFamily="34" charset="0"/>
              <a:buChar char="•"/>
            </a:pPr>
            <a:r>
              <a:rPr lang="ru-RU" b="0" i="0" dirty="0">
                <a:solidFill>
                  <a:srgbClr val="333333"/>
                </a:solidFill>
                <a:effectLst/>
                <a:latin typeface="Roboto" panose="02000000000000000000" pitchFamily="2" charset="0"/>
              </a:rPr>
              <a:t>Количество кювет одного типоразмера в наборе - 3 шт.</a:t>
            </a:r>
          </a:p>
        </p:txBody>
      </p:sp>
      <p:sp>
        <p:nvSpPr>
          <p:cNvPr id="2" name="Заголовок 1">
            <a:extLst>
              <a:ext uri="{FF2B5EF4-FFF2-40B4-BE49-F238E27FC236}">
                <a16:creationId xmlns:a16="http://schemas.microsoft.com/office/drawing/2014/main" id="{FC94248A-6A34-8094-EC7B-81CB71B1CC20}"/>
              </a:ext>
            </a:extLst>
          </p:cNvPr>
          <p:cNvSpPr txBox="1">
            <a:spLocks/>
          </p:cNvSpPr>
          <p:nvPr/>
        </p:nvSpPr>
        <p:spPr bwMode="auto">
          <a:xfrm>
            <a:off x="1524000" y="0"/>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chemeClr val="accent1">
                    <a:lumMod val="50000"/>
                  </a:schemeClr>
                </a:solidFill>
                <a:latin typeface="Arial Black" panose="020B0A04020102020204" pitchFamily="34" charset="0"/>
              </a:rPr>
              <a:t>ВЫБОР ФИТОМЕТРА</a:t>
            </a:r>
          </a:p>
        </p:txBody>
      </p:sp>
    </p:spTree>
    <p:extLst>
      <p:ext uri="{BB962C8B-B14F-4D97-AF65-F5344CB8AC3E}">
        <p14:creationId xmlns:p14="http://schemas.microsoft.com/office/powerpoint/2010/main" val="1406805650"/>
      </p:ext>
    </p:extLst>
  </p:cSld>
  <p:clrMapOvr>
    <a:masterClrMapping/>
  </p:clrMapOvr>
  <p:transition spd="med" advClick="0" advTm="2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C94987-E4FA-516C-BD8E-2FC5666E9C3D}"/>
              </a:ext>
            </a:extLst>
          </p:cNvPr>
          <p:cNvSpPr txBox="1">
            <a:spLocks/>
          </p:cNvSpPr>
          <p:nvPr/>
        </p:nvSpPr>
        <p:spPr bwMode="auto">
          <a:xfrm>
            <a:off x="1524000" y="0"/>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chemeClr val="accent1">
                    <a:lumMod val="50000"/>
                  </a:schemeClr>
                </a:solidFill>
                <a:latin typeface="Arial Black" panose="020B0A04020102020204" pitchFamily="34" charset="0"/>
              </a:rPr>
              <a:t>СТОИМОСТЬ ФИТОМЕТРА</a:t>
            </a:r>
          </a:p>
        </p:txBody>
      </p:sp>
      <p:pic>
        <p:nvPicPr>
          <p:cNvPr id="5" name="Рисунок 4">
            <a:extLst>
              <a:ext uri="{FF2B5EF4-FFF2-40B4-BE49-F238E27FC236}">
                <a16:creationId xmlns:a16="http://schemas.microsoft.com/office/drawing/2014/main" id="{9386D4C2-DBBD-5617-229C-A39BE1EA0A72}"/>
              </a:ext>
            </a:extLst>
          </p:cNvPr>
          <p:cNvPicPr>
            <a:picLocks noChangeAspect="1"/>
          </p:cNvPicPr>
          <p:nvPr/>
        </p:nvPicPr>
        <p:blipFill rotWithShape="1">
          <a:blip r:embed="rId2"/>
          <a:srcRect l="2684" t="6737" b="53403"/>
          <a:stretch/>
        </p:blipFill>
        <p:spPr>
          <a:xfrm>
            <a:off x="163629" y="1993027"/>
            <a:ext cx="11864741" cy="2733574"/>
          </a:xfrm>
          <a:prstGeom prst="rect">
            <a:avLst/>
          </a:prstGeom>
        </p:spPr>
      </p:pic>
    </p:spTree>
    <p:extLst>
      <p:ext uri="{BB962C8B-B14F-4D97-AF65-F5344CB8AC3E}">
        <p14:creationId xmlns:p14="http://schemas.microsoft.com/office/powerpoint/2010/main" val="2371390458"/>
      </p:ext>
    </p:extLst>
  </p:cSld>
  <p:clrMapOvr>
    <a:masterClrMapping/>
  </p:clrMapOvr>
  <p:transition spd="med" advClick="0" advTm="20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8F907E8-57EE-03E3-276F-29C3C55988ED}"/>
              </a:ext>
            </a:extLst>
          </p:cNvPr>
          <p:cNvPicPr>
            <a:picLocks noChangeAspect="1"/>
          </p:cNvPicPr>
          <p:nvPr/>
        </p:nvPicPr>
        <p:blipFill rotWithShape="1">
          <a:blip r:embed="rId2"/>
          <a:srcRect l="24237" t="14877" r="22553" b="13684"/>
          <a:stretch/>
        </p:blipFill>
        <p:spPr>
          <a:xfrm>
            <a:off x="154005" y="1232034"/>
            <a:ext cx="7009990" cy="5293894"/>
          </a:xfrm>
          <a:prstGeom prst="rect">
            <a:avLst/>
          </a:prstGeom>
        </p:spPr>
      </p:pic>
      <p:sp>
        <p:nvSpPr>
          <p:cNvPr id="9" name="Заголовок 1">
            <a:extLst>
              <a:ext uri="{FF2B5EF4-FFF2-40B4-BE49-F238E27FC236}">
                <a16:creationId xmlns:a16="http://schemas.microsoft.com/office/drawing/2014/main" id="{37F7EC93-D050-8A85-543F-174D4F50644D}"/>
              </a:ext>
            </a:extLst>
          </p:cNvPr>
          <p:cNvSpPr txBox="1">
            <a:spLocks/>
          </p:cNvSpPr>
          <p:nvPr/>
        </p:nvSpPr>
        <p:spPr bwMode="auto">
          <a:xfrm>
            <a:off x="1764631" y="212355"/>
            <a:ext cx="9144000" cy="12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ru-RU" sz="3200" dirty="0">
                <a:solidFill>
                  <a:srgbClr val="BBE0E3">
                    <a:lumMod val="50000"/>
                  </a:srgbClr>
                </a:solidFill>
                <a:latin typeface="Arial Black" panose="020B0A04020102020204" pitchFamily="34" charset="0"/>
                <a:cs typeface="Arial"/>
              </a:rPr>
              <a:t>Сколько стоит анализ воды в Самаре </a:t>
            </a:r>
          </a:p>
        </p:txBody>
      </p:sp>
      <p:pic>
        <p:nvPicPr>
          <p:cNvPr id="11" name="Рисунок 10">
            <a:extLst>
              <a:ext uri="{FF2B5EF4-FFF2-40B4-BE49-F238E27FC236}">
                <a16:creationId xmlns:a16="http://schemas.microsoft.com/office/drawing/2014/main" id="{EE23646C-388D-4353-D37C-8048DF08C085}"/>
              </a:ext>
            </a:extLst>
          </p:cNvPr>
          <p:cNvPicPr>
            <a:picLocks noChangeAspect="1"/>
          </p:cNvPicPr>
          <p:nvPr/>
        </p:nvPicPr>
        <p:blipFill rotWithShape="1">
          <a:blip r:embed="rId3"/>
          <a:srcRect l="14474" t="21052" r="27132" b="5825"/>
          <a:stretch/>
        </p:blipFill>
        <p:spPr>
          <a:xfrm>
            <a:off x="7337221" y="2464067"/>
            <a:ext cx="4700774" cy="3311090"/>
          </a:xfrm>
          <a:prstGeom prst="rect">
            <a:avLst/>
          </a:prstGeom>
        </p:spPr>
      </p:pic>
    </p:spTree>
    <p:extLst>
      <p:ext uri="{BB962C8B-B14F-4D97-AF65-F5344CB8AC3E}">
        <p14:creationId xmlns:p14="http://schemas.microsoft.com/office/powerpoint/2010/main" val="1892849820"/>
      </p:ext>
    </p:extLst>
  </p:cSld>
  <p:clrMapOvr>
    <a:masterClrMapping/>
  </p:clrMapOvr>
  <p:transition spd="med" advClick="0"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prstGeom prst="rect">
            <a:avLst/>
          </a:prstGeom>
          <a:noFill/>
          <a:ln>
            <a:noFill/>
          </a:ln>
        </p:spPr>
        <p:txBody>
          <a:bodyPr spcFirstLastPara="1" wrap="square" lIns="0" tIns="0" rIns="18275" bIns="0" anchor="b" anchorCtr="0">
            <a:normAutofit fontScale="90000"/>
          </a:bodyPr>
          <a:lstStyle/>
          <a:p>
            <a:pPr algn="ctr">
              <a:buClr>
                <a:schemeClr val="lt1"/>
              </a:buClr>
              <a:buSzPct val="100000"/>
            </a:pPr>
            <a:r>
              <a:rPr lang="ru-RU" sz="6700" b="0" i="1" dirty="0">
                <a:solidFill>
                  <a:schemeClr val="lt1"/>
                </a:solidFill>
                <a:latin typeface="Arial Black"/>
                <a:ea typeface="Arial Black"/>
                <a:cs typeface="Arial Black"/>
                <a:sym typeface="Arial Black"/>
              </a:rPr>
              <a:t>Бизнес проект «Прачечная в детском оздоровительном лагере»</a:t>
            </a:r>
            <a:br>
              <a:rPr lang="ru-RU" dirty="0">
                <a:solidFill>
                  <a:schemeClr val="lt1"/>
                </a:solidFill>
              </a:rPr>
            </a:br>
            <a:endParaRPr dirty="0">
              <a:solidFill>
                <a:schemeClr val="lt1"/>
              </a:solidFill>
            </a:endParaRPr>
          </a:p>
        </p:txBody>
      </p:sp>
      <p:sp>
        <p:nvSpPr>
          <p:cNvPr id="2" name="Подзаголовок 1">
            <a:extLst>
              <a:ext uri="{FF2B5EF4-FFF2-40B4-BE49-F238E27FC236}">
                <a16:creationId xmlns:a16="http://schemas.microsoft.com/office/drawing/2014/main" id="{4F956C6D-DCBC-3550-7371-D9DFE5C9CE9B}"/>
              </a:ext>
            </a:extLst>
          </p:cNvPr>
          <p:cNvSpPr>
            <a:spLocks noGrp="1"/>
          </p:cNvSpPr>
          <p:nvPr>
            <p:ph type="subTitle" idx="1"/>
          </p:nvPr>
        </p:nvSpPr>
        <p:spPr/>
        <p:txBody>
          <a:bodyPr>
            <a:normAutofit fontScale="77500" lnSpcReduction="20000"/>
          </a:bodyPr>
          <a:lstStyle/>
          <a:p>
            <a:pPr marL="0" indent="0" algn="ctr">
              <a:spcBef>
                <a:spcPts val="0"/>
              </a:spcBef>
              <a:buSzPts val="2760"/>
            </a:pPr>
            <a:endParaRPr lang="ru-RU" sz="2800" b="1" dirty="0"/>
          </a:p>
          <a:p>
            <a:pPr marL="0" indent="0">
              <a:spcBef>
                <a:spcPts val="0"/>
              </a:spcBef>
              <a:buSzPts val="2760"/>
            </a:pPr>
            <a:r>
              <a:rPr lang="ru-RU" sz="2800" b="1" u="sng" dirty="0"/>
              <a:t>Руководитель проекта: </a:t>
            </a:r>
          </a:p>
          <a:p>
            <a:pPr marL="0" indent="0">
              <a:spcBef>
                <a:spcPts val="0"/>
              </a:spcBef>
              <a:buSzPts val="2760"/>
            </a:pPr>
            <a:r>
              <a:rPr lang="ru-RU" sz="2800" dirty="0"/>
              <a:t>И.Г. Иванов, </a:t>
            </a:r>
          </a:p>
          <a:p>
            <a:pPr marL="0" indent="0">
              <a:spcBef>
                <a:spcPts val="0"/>
              </a:spcBef>
              <a:buSzPts val="2760"/>
            </a:pPr>
            <a:r>
              <a:rPr lang="ru-RU" sz="2800" dirty="0"/>
              <a:t>учитель истории и обществознания</a:t>
            </a:r>
          </a:p>
          <a:p>
            <a:pPr marL="0" indent="0">
              <a:spcBef>
                <a:spcPts val="0"/>
              </a:spcBef>
              <a:buSzPts val="2760"/>
            </a:pPr>
            <a:r>
              <a:rPr lang="ru-RU" sz="2800" u="sng" dirty="0"/>
              <a:t>Участники проекта</a:t>
            </a:r>
            <a:r>
              <a:rPr lang="ru-RU" sz="2800" dirty="0"/>
              <a:t>: Ананьев Е. (8 </a:t>
            </a:r>
            <a:r>
              <a:rPr lang="ru-RU" sz="2800" dirty="0" err="1"/>
              <a:t>кл</a:t>
            </a:r>
            <a:r>
              <a:rPr lang="ru-RU" sz="2800" dirty="0"/>
              <a:t>.), </a:t>
            </a:r>
          </a:p>
          <a:p>
            <a:pPr marL="0" indent="0">
              <a:spcBef>
                <a:spcPts val="0"/>
              </a:spcBef>
              <a:buSzPts val="2760"/>
            </a:pPr>
            <a:r>
              <a:rPr lang="ru-RU" sz="2800" dirty="0"/>
              <a:t>Гришин Т. (8 </a:t>
            </a:r>
            <a:r>
              <a:rPr lang="ru-RU" sz="2800" dirty="0" err="1"/>
              <a:t>кл</a:t>
            </a:r>
            <a:r>
              <a:rPr lang="ru-RU" sz="2800" dirty="0"/>
              <a:t>.) </a:t>
            </a:r>
          </a:p>
          <a:p>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A3196C5-A38A-3E50-1209-486FD334A010}"/>
              </a:ext>
            </a:extLst>
          </p:cNvPr>
          <p:cNvPicPr>
            <a:picLocks noChangeAspect="1"/>
          </p:cNvPicPr>
          <p:nvPr/>
        </p:nvPicPr>
        <p:blipFill rotWithShape="1">
          <a:blip r:embed="rId2"/>
          <a:srcRect l="3455" t="8497" r="1838" b="21568"/>
          <a:stretch/>
        </p:blipFill>
        <p:spPr>
          <a:xfrm>
            <a:off x="421340" y="582707"/>
            <a:ext cx="11546541" cy="5808468"/>
          </a:xfrm>
          <a:prstGeom prst="rect">
            <a:avLst/>
          </a:prstGeom>
        </p:spPr>
      </p:pic>
    </p:spTree>
    <p:extLst>
      <p:ext uri="{BB962C8B-B14F-4D97-AF65-F5344CB8AC3E}">
        <p14:creationId xmlns:p14="http://schemas.microsoft.com/office/powerpoint/2010/main" val="3817438656"/>
      </p:ext>
    </p:extLst>
  </p:cSld>
  <p:clrMapOvr>
    <a:masterClrMapping/>
  </p:clrMapOvr>
  <p:transition spd="med" advClick="0" advTm="20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48DA6-84C2-EA5D-0F80-9151F2236E3D}"/>
              </a:ext>
            </a:extLst>
          </p:cNvPr>
          <p:cNvSpPr txBox="1"/>
          <p:nvPr/>
        </p:nvSpPr>
        <p:spPr>
          <a:xfrm>
            <a:off x="141401" y="302359"/>
            <a:ext cx="11689238" cy="6555641"/>
          </a:xfrm>
          <a:prstGeom prst="rect">
            <a:avLst/>
          </a:prstGeom>
          <a:noFill/>
        </p:spPr>
        <p:txBody>
          <a:bodyPr wrap="square">
            <a:spAutoFit/>
          </a:bodyPr>
          <a:lstStyle/>
          <a:p>
            <a:r>
              <a:rPr lang="ru-RU" sz="1400" dirty="0"/>
              <a:t>Бизнес на анализе воды - я работаю инженером-химиком</a:t>
            </a:r>
          </a:p>
          <a:p>
            <a:r>
              <a:rPr lang="ru-RU" sz="1400" dirty="0"/>
              <a:t> </a:t>
            </a:r>
          </a:p>
          <a:p>
            <a:r>
              <a:rPr lang="ru-RU" sz="1400" dirty="0"/>
              <a:t>Я работаю инженером-химиком на одном из заводов города В. По специфике работы нам часто приходиться проводить анализы воды, определять качественный (что там есть) и количественный (сколько этого там) состав как питьевой, так и сточной воды. Работа не пыльная, иногда бывает густо, иногда пусто. В пустые дни, большинство сотрудников лаборатории любят посидеть у компьютера посмотреть фильм. Мне от это скучно, да и жалко время в пустую проживать или работать, или домой.</a:t>
            </a:r>
          </a:p>
          <a:p>
            <a:r>
              <a:rPr lang="ru-RU" sz="1400" dirty="0"/>
              <a:t>Домой нельзя - проходная. Вот сижу страдаю.</a:t>
            </a:r>
          </a:p>
          <a:p>
            <a:r>
              <a:rPr lang="ru-RU" sz="1400" dirty="0"/>
              <a:t>В марте месяце и перед новым годом, конечно студенты-заочники радуют, не любит наш народ сам контрольные по химии делать. Решаю, времени занимает часа 2, прибыль от 800 до 1500р. Но а в другое время чем заниматься? На помощь пришел случай. </a:t>
            </a:r>
          </a:p>
          <a:p>
            <a:r>
              <a:rPr lang="ru-RU" sz="1400" dirty="0"/>
              <a:t> </a:t>
            </a:r>
          </a:p>
          <a:p>
            <a:r>
              <a:rPr lang="ru-RU" sz="1400" dirty="0"/>
              <a:t>Бизнес на анализе воды - я работаю инженером-химиком</a:t>
            </a:r>
          </a:p>
          <a:p>
            <a:r>
              <a:rPr lang="ru-RU" sz="1400" dirty="0"/>
              <a:t> </a:t>
            </a:r>
          </a:p>
          <a:p>
            <a:r>
              <a:rPr lang="ru-RU" sz="1400" dirty="0"/>
              <a:t>Было очень жаркое лето и "зацвел" искусственный водоем, из которого пьет весь город. Станция водоподготовки не была готова к таким сюрпризам природы вода из под крана источала зловонный аромат на протяжении двух недель. Конторы, занимающиеся продажей и установкой фильтров для питьевой воды - носились как угорелые, устраивали собрания целых домов, убеждая каждого, что данные фильтры решат все беды! Добрались и до нашего дома.</a:t>
            </a:r>
          </a:p>
          <a:p>
            <a:r>
              <a:rPr lang="ru-RU" sz="1400" dirty="0"/>
              <a:t>Вышла, послушалась о ужас, что они предлагают - один фильтр, второй, третий и еще и еще, а потом ионизатор-"посолить все".</a:t>
            </a:r>
          </a:p>
          <a:p>
            <a:r>
              <a:rPr lang="ru-RU" sz="1400" dirty="0"/>
              <a:t>То есть, они фильтрами удаляют все из воды, делаю ее абсолютно "пустой" и "ядовитой" для всего живого, а в конце вводят химию минералы, соли в стандартных для питьевой воды концентрациях.</a:t>
            </a:r>
          </a:p>
          <a:p>
            <a:r>
              <a:rPr lang="ru-RU" sz="1400" dirty="0"/>
              <a:t>Стоит это все дорого, обслуживается дорого, и главное для чего? Наша водичка из под крана имеет беды только с органикой, железом и хлором калий, медь, натрий и т.п., чем вам мешают? Они со станции водоподготовки идут не превышая нормы, гуляя по трубам не размножаются! Спросила я у данного менеджера как часто меняются сие фильтры ответил:" Редко, мы Вам позвоним когда надо менять." Как? Как он может знать?</a:t>
            </a:r>
          </a:p>
          <a:p>
            <a:r>
              <a:rPr lang="ru-RU" sz="1400" dirty="0"/>
              <a:t>Какие нормы могут быть?</a:t>
            </a:r>
          </a:p>
          <a:p>
            <a:r>
              <a:rPr lang="ru-RU" sz="1400" dirty="0"/>
              <a:t>Тут я месяц на даче была, а тут дядя Вася приехал, что по чайнику за раз выпивает! Вот и решила я предложить народу не дорого, не официально, без громких бумаг делать полный анализ их водички прежде чем подбирать себе фильтр, чтобы знать что удалять. Предложила одному знакомому, он себе дом построил, скважину сделал, сосед его уговаривал установку целую фильтрационную ставить.</a:t>
            </a:r>
          </a:p>
          <a:p>
            <a:r>
              <a:rPr lang="ru-RU" sz="1400" dirty="0"/>
              <a:t>Проверила, даже бесплатно сделала вода идеальная, подарил тортик. Потом, другой, третий, пошла реклама, сарафанное радио работает!!!</a:t>
            </a:r>
          </a:p>
          <a:p>
            <a:r>
              <a:rPr lang="ru-RU" sz="1400" dirty="0"/>
              <a:t>Начала делать анализ на 12 основных компонентов, занимает 2 часа от работы цена 1200р. Делюсь: 200р начальнику и 1000р мне! Стандартно раз в неделю весной, летом и осенью несут водичку, занести через проходную маленькую бутылочку легко, затрат ни каких, а прибавка к заводской зарплате существенная.</a:t>
            </a:r>
          </a:p>
        </p:txBody>
      </p:sp>
    </p:spTree>
    <p:extLst>
      <p:ext uri="{BB962C8B-B14F-4D97-AF65-F5344CB8AC3E}">
        <p14:creationId xmlns:p14="http://schemas.microsoft.com/office/powerpoint/2010/main" val="367723739"/>
      </p:ext>
    </p:extLst>
  </p:cSld>
  <p:clrMapOvr>
    <a:masterClrMapping/>
  </p:clrMapOvr>
  <p:transition spd="med" advClick="0" advTm="20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BEFF824-5BB3-165B-74F6-8C57856ECE0C}"/>
              </a:ext>
            </a:extLst>
          </p:cNvPr>
          <p:cNvPicPr>
            <a:picLocks noChangeAspect="1"/>
          </p:cNvPicPr>
          <p:nvPr/>
        </p:nvPicPr>
        <p:blipFill rotWithShape="1">
          <a:blip r:embed="rId2"/>
          <a:srcRect l="32921" t="14035" b="10456"/>
          <a:stretch/>
        </p:blipFill>
        <p:spPr>
          <a:xfrm>
            <a:off x="1129196" y="134754"/>
            <a:ext cx="10618062" cy="6723246"/>
          </a:xfrm>
          <a:prstGeom prst="rect">
            <a:avLst/>
          </a:prstGeom>
        </p:spPr>
      </p:pic>
    </p:spTree>
    <p:extLst>
      <p:ext uri="{BB962C8B-B14F-4D97-AF65-F5344CB8AC3E}">
        <p14:creationId xmlns:p14="http://schemas.microsoft.com/office/powerpoint/2010/main" val="640320122"/>
      </p:ext>
    </p:extLst>
  </p:cSld>
  <p:clrMapOvr>
    <a:masterClrMapping/>
  </p:clrMapOvr>
  <p:transition spd="med" advClick="0" advTm="20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2001127-76EF-A367-F62D-F490505A2616}"/>
              </a:ext>
            </a:extLst>
          </p:cNvPr>
          <p:cNvPicPr>
            <a:picLocks noChangeAspect="1"/>
          </p:cNvPicPr>
          <p:nvPr/>
        </p:nvPicPr>
        <p:blipFill rotWithShape="1">
          <a:blip r:embed="rId2"/>
          <a:srcRect l="32684" t="14035" r="10236" b="8912"/>
          <a:stretch/>
        </p:blipFill>
        <p:spPr>
          <a:xfrm>
            <a:off x="2204186" y="134752"/>
            <a:ext cx="8556228" cy="6497053"/>
          </a:xfrm>
          <a:prstGeom prst="rect">
            <a:avLst/>
          </a:prstGeom>
        </p:spPr>
      </p:pic>
    </p:spTree>
    <p:extLst>
      <p:ext uri="{BB962C8B-B14F-4D97-AF65-F5344CB8AC3E}">
        <p14:creationId xmlns:p14="http://schemas.microsoft.com/office/powerpoint/2010/main" val="1364495453"/>
      </p:ext>
    </p:extLst>
  </p:cSld>
  <p:clrMapOvr>
    <a:masterClrMapping/>
  </p:clrMapOvr>
  <p:transition spd="med" advClick="0" advTm="20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40506CC-20A4-581F-DEE0-858FE9AAB9CE}"/>
              </a:ext>
            </a:extLst>
          </p:cNvPr>
          <p:cNvPicPr>
            <a:picLocks noChangeAspect="1"/>
          </p:cNvPicPr>
          <p:nvPr/>
        </p:nvPicPr>
        <p:blipFill rotWithShape="1">
          <a:blip r:embed="rId2"/>
          <a:srcRect l="32448" t="16280" r="28947" b="5263"/>
          <a:stretch/>
        </p:blipFill>
        <p:spPr>
          <a:xfrm>
            <a:off x="5255392" y="84053"/>
            <a:ext cx="5852161" cy="6689894"/>
          </a:xfrm>
          <a:prstGeom prst="rect">
            <a:avLst/>
          </a:prstGeom>
        </p:spPr>
      </p:pic>
      <p:sp>
        <p:nvSpPr>
          <p:cNvPr id="2" name="Заголовок 1">
            <a:extLst>
              <a:ext uri="{FF2B5EF4-FFF2-40B4-BE49-F238E27FC236}">
                <a16:creationId xmlns:a16="http://schemas.microsoft.com/office/drawing/2014/main" id="{666495D6-ABF8-CB9C-6FBD-854EC36A8063}"/>
              </a:ext>
            </a:extLst>
          </p:cNvPr>
          <p:cNvSpPr>
            <a:spLocks noGrp="1"/>
          </p:cNvSpPr>
          <p:nvPr>
            <p:ph type="title"/>
          </p:nvPr>
        </p:nvSpPr>
        <p:spPr>
          <a:xfrm>
            <a:off x="491691" y="548004"/>
            <a:ext cx="4301690" cy="1325563"/>
          </a:xfrm>
        </p:spPr>
        <p:txBody>
          <a:bodyPr>
            <a:normAutofit fontScale="90000"/>
          </a:bodyPr>
          <a:lstStyle/>
          <a:p>
            <a:pPr algn="ctr"/>
            <a:r>
              <a:rPr lang="ru-RU" sz="3200" dirty="0">
                <a:solidFill>
                  <a:srgbClr val="BBE0E3">
                    <a:lumMod val="50000"/>
                  </a:srgbClr>
                </a:solidFill>
                <a:latin typeface="Arial Black" panose="020B0A04020102020204" pitchFamily="34" charset="0"/>
                <a:cs typeface="Arial"/>
              </a:rPr>
              <a:t>Финансовые условия франшизы</a:t>
            </a:r>
          </a:p>
        </p:txBody>
      </p:sp>
    </p:spTree>
    <p:extLst>
      <p:ext uri="{BB962C8B-B14F-4D97-AF65-F5344CB8AC3E}">
        <p14:creationId xmlns:p14="http://schemas.microsoft.com/office/powerpoint/2010/main" val="2766116133"/>
      </p:ext>
    </p:extLst>
  </p:cSld>
  <p:clrMapOvr>
    <a:masterClrMapping/>
  </p:clrMapOvr>
  <p:transition spd="med" advClick="0" advTm="2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9E2DB82-A78C-6E26-490A-E44F89C7A2DB}"/>
              </a:ext>
            </a:extLst>
          </p:cNvPr>
          <p:cNvPicPr>
            <a:picLocks noChangeAspect="1"/>
          </p:cNvPicPr>
          <p:nvPr/>
        </p:nvPicPr>
        <p:blipFill rotWithShape="1">
          <a:blip r:embed="rId2"/>
          <a:srcRect l="19559" t="13595" r="17426" b="5303"/>
          <a:stretch/>
        </p:blipFill>
        <p:spPr>
          <a:xfrm>
            <a:off x="1730189" y="484093"/>
            <a:ext cx="8346099" cy="6042213"/>
          </a:xfrm>
          <a:prstGeom prst="rect">
            <a:avLst/>
          </a:prstGeom>
        </p:spPr>
      </p:pic>
    </p:spTree>
    <p:extLst>
      <p:ext uri="{BB962C8B-B14F-4D97-AF65-F5344CB8AC3E}">
        <p14:creationId xmlns:p14="http://schemas.microsoft.com/office/powerpoint/2010/main" val="3816553524"/>
      </p:ext>
    </p:extLst>
  </p:cSld>
  <p:clrMapOvr>
    <a:masterClrMapping/>
  </p:clrMapOvr>
  <p:transition spd="med" advClick="0" advTm="2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7E0E103-D777-D352-94DB-E3258E993261}"/>
              </a:ext>
            </a:extLst>
          </p:cNvPr>
          <p:cNvPicPr>
            <a:picLocks noChangeAspect="1"/>
          </p:cNvPicPr>
          <p:nvPr/>
        </p:nvPicPr>
        <p:blipFill rotWithShape="1">
          <a:blip r:embed="rId2"/>
          <a:srcRect l="32368" t="19930" r="10237" b="26457"/>
          <a:stretch/>
        </p:blipFill>
        <p:spPr>
          <a:xfrm>
            <a:off x="811191" y="798896"/>
            <a:ext cx="10569620" cy="5553778"/>
          </a:xfrm>
          <a:prstGeom prst="rect">
            <a:avLst/>
          </a:prstGeom>
        </p:spPr>
      </p:pic>
      <p:sp>
        <p:nvSpPr>
          <p:cNvPr id="2" name="Заголовок 1">
            <a:extLst>
              <a:ext uri="{FF2B5EF4-FFF2-40B4-BE49-F238E27FC236}">
                <a16:creationId xmlns:a16="http://schemas.microsoft.com/office/drawing/2014/main" id="{231E2DF2-37B0-0BF6-BEF2-D0F890ABB8A8}"/>
              </a:ext>
            </a:extLst>
          </p:cNvPr>
          <p:cNvSpPr txBox="1">
            <a:spLocks/>
          </p:cNvSpPr>
          <p:nvPr/>
        </p:nvSpPr>
        <p:spPr>
          <a:xfrm>
            <a:off x="811191" y="270869"/>
            <a:ext cx="6802392" cy="7782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dirty="0">
                <a:solidFill>
                  <a:srgbClr val="BBE0E3">
                    <a:lumMod val="50000"/>
                  </a:srgbClr>
                </a:solidFill>
                <a:latin typeface="Arial Black" panose="020B0A04020102020204" pitchFamily="34" charset="0"/>
                <a:cs typeface="Arial"/>
              </a:rPr>
              <a:t>Прибыль от франшизы</a:t>
            </a:r>
          </a:p>
        </p:txBody>
      </p:sp>
    </p:spTree>
    <p:extLst>
      <p:ext uri="{BB962C8B-B14F-4D97-AF65-F5344CB8AC3E}">
        <p14:creationId xmlns:p14="http://schemas.microsoft.com/office/powerpoint/2010/main" val="155674697"/>
      </p:ext>
    </p:extLst>
  </p:cSld>
  <p:clrMapOvr>
    <a:masterClrMapping/>
  </p:clrMapOvr>
  <p:transition spd="med" advClick="0" advTm="20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76B7FE9-45EA-14BF-D7D3-742DB70793A5}"/>
              </a:ext>
            </a:extLst>
          </p:cNvPr>
          <p:cNvPicPr>
            <a:picLocks noChangeAspect="1"/>
          </p:cNvPicPr>
          <p:nvPr/>
        </p:nvPicPr>
        <p:blipFill rotWithShape="1">
          <a:blip r:embed="rId2"/>
          <a:srcRect l="19105" t="16562" r="17501" b="20281"/>
          <a:stretch/>
        </p:blipFill>
        <p:spPr>
          <a:xfrm>
            <a:off x="926099" y="847024"/>
            <a:ext cx="10339801" cy="5794408"/>
          </a:xfrm>
          <a:prstGeom prst="rect">
            <a:avLst/>
          </a:prstGeom>
        </p:spPr>
      </p:pic>
    </p:spTree>
    <p:extLst>
      <p:ext uri="{BB962C8B-B14F-4D97-AF65-F5344CB8AC3E}">
        <p14:creationId xmlns:p14="http://schemas.microsoft.com/office/powerpoint/2010/main" val="2604336634"/>
      </p:ext>
    </p:extLst>
  </p:cSld>
  <p:clrMapOvr>
    <a:masterClrMapping/>
  </p:clrMapOvr>
  <p:transition spd="med" advClick="0" advTm="2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body" idx="1"/>
          </p:nvPr>
        </p:nvSpPr>
        <p:spPr>
          <a:xfrm>
            <a:off x="2024034" y="2468880"/>
            <a:ext cx="8229600" cy="4389120"/>
          </a:xfrm>
          <a:prstGeom prst="rect">
            <a:avLst/>
          </a:prstGeom>
          <a:noFill/>
          <a:ln>
            <a:noFill/>
          </a:ln>
        </p:spPr>
        <p:txBody>
          <a:bodyPr spcFirstLastPara="1" wrap="square" lIns="91425" tIns="45700" rIns="91425" bIns="45700" anchor="t" anchorCtr="0">
            <a:normAutofit/>
          </a:bodyPr>
          <a:lstStyle/>
          <a:p>
            <a:pPr marL="274320" indent="-274320" algn="ctr">
              <a:spcBef>
                <a:spcPts val="0"/>
              </a:spcBef>
              <a:buSzPts val="2470"/>
              <a:buNone/>
            </a:pPr>
            <a:r>
              <a:rPr lang="ru-RU"/>
              <a:t>   </a:t>
            </a:r>
            <a:r>
              <a:rPr lang="ru-RU" sz="4000" i="1">
                <a:solidFill>
                  <a:srgbClr val="02485C"/>
                </a:solidFill>
                <a:latin typeface="Arial Black"/>
                <a:ea typeface="Arial Black"/>
                <a:cs typeface="Arial Black"/>
                <a:sym typeface="Arial Black"/>
              </a:rPr>
              <a:t>Как правило, многие люди в больших городах, а в основном</a:t>
            </a:r>
            <a:endParaRPr sz="4000" i="1">
              <a:solidFill>
                <a:srgbClr val="02485C"/>
              </a:solidFill>
              <a:latin typeface="Arial Black"/>
              <a:ea typeface="Arial Black"/>
              <a:cs typeface="Arial Black"/>
              <a:sym typeface="Arial Black"/>
            </a:endParaRPr>
          </a:p>
        </p:txBody>
      </p:sp>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Натуральные материалы">
  <a:themeElements>
    <a:clrScheme name="Натуральные материалы">
      <a:dk1>
        <a:srgbClr val="000000"/>
      </a:dk1>
      <a:lt1>
        <a:srgbClr val="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омаPowerPoint">
  <a:themeElements>
    <a:clrScheme name="Поток">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омаPowerPoint">
  <a:themeElements>
    <a:clrScheme name="Поток">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2773</Words>
  <Application>Microsoft Office PowerPoint</Application>
  <PresentationFormat>Широкоэкранный</PresentationFormat>
  <Paragraphs>355</Paragraphs>
  <Slides>87</Slides>
  <Notes>26</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5</vt:i4>
      </vt:variant>
      <vt:variant>
        <vt:lpstr>Внедренные серверы OLE</vt:lpstr>
      </vt:variant>
      <vt:variant>
        <vt:i4>1</vt:i4>
      </vt:variant>
      <vt:variant>
        <vt:lpstr>Заголовки слайдов</vt:lpstr>
      </vt:variant>
      <vt:variant>
        <vt:i4>87</vt:i4>
      </vt:variant>
    </vt:vector>
  </HeadingPairs>
  <TitlesOfParts>
    <vt:vector size="105" baseType="lpstr">
      <vt:lpstr>Arial</vt:lpstr>
      <vt:lpstr>Arial Black</vt:lpstr>
      <vt:lpstr>Calibri</vt:lpstr>
      <vt:lpstr>Century Schoolbook</vt:lpstr>
      <vt:lpstr>Constantia</vt:lpstr>
      <vt:lpstr>Garamond</vt:lpstr>
      <vt:lpstr>Noto Sans Symbols</vt:lpstr>
      <vt:lpstr>Roboto</vt:lpstr>
      <vt:lpstr>Roboto Condensed</vt:lpstr>
      <vt:lpstr>Times New Roman</vt:lpstr>
      <vt:lpstr>Wingdings</vt:lpstr>
      <vt:lpstr>Wingdings 2</vt:lpstr>
      <vt:lpstr>Натуральные материалы</vt:lpstr>
      <vt:lpstr>ТомаPowerPoint</vt:lpstr>
      <vt:lpstr>1_ТомаPowerPoint</vt:lpstr>
      <vt:lpstr>Тема Office</vt:lpstr>
      <vt:lpstr>Эркер</vt:lpstr>
      <vt:lpstr>Диаграмма Microsoft Office Excel</vt:lpstr>
      <vt:lpstr>Бизнес-план</vt:lpstr>
      <vt:lpstr>Разведение перепелов – выгодный бизнес</vt:lpstr>
      <vt:lpstr>Основные направления и продукт нашей работы</vt:lpstr>
      <vt:lpstr>Рынки сбыта продукции</vt:lpstr>
      <vt:lpstr>Потенциальные клиенты нашей продукции</vt:lpstr>
      <vt:lpstr>Превосходство над конкурентами</vt:lpstr>
      <vt:lpstr>Выделенные инвестиции</vt:lpstr>
      <vt:lpstr>Бизнес проект «Прачечная в детском оздоровительном лагере»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Чтобы организовать подобный процесс, что нам понадобятся? </vt:lpstr>
      <vt:lpstr>Презентация PowerPoint</vt:lpstr>
      <vt:lpstr>Презентация PowerPoint</vt:lpstr>
      <vt:lpstr>Презентация PowerPoint</vt:lpstr>
      <vt:lpstr>Мы предоставляем обширный спектр услуг</vt:lpstr>
      <vt:lpstr>Презентация PowerPoint</vt:lpstr>
      <vt:lpstr>Презентация PowerPoint</vt:lpstr>
      <vt:lpstr>Стирка + глажка 250 тг за кг </vt:lpstr>
      <vt:lpstr>Презентация PowerPoint</vt:lpstr>
      <vt:lpstr>Презентация PowerPoint</vt:lpstr>
      <vt:lpstr>Презентация PowerPoint</vt:lpstr>
      <vt:lpstr>Презентация PowerPoint</vt:lpstr>
      <vt:lpstr>Старт-ап школьной арт-галереи</vt:lpstr>
      <vt:lpstr>Презентация PowerPoint</vt:lpstr>
      <vt:lpstr>Актуальность проекта</vt:lpstr>
      <vt:lpstr>Цель работы-</vt:lpstr>
      <vt:lpstr>ЭТАПЫ МАРКЕТИНГОВОГО ИССЛЕДОВАНИЯ</vt:lpstr>
      <vt:lpstr>Специфика духовного продукта</vt:lpstr>
      <vt:lpstr>Презентация PowerPoint</vt:lpstr>
      <vt:lpstr>ЭКОНОМИЧЕСКИЕ ОСОБЕННОСТИ ДУХОВНОГО ПРОДУКТА</vt:lpstr>
      <vt:lpstr>ЭКОНОМИЧЕСКИЕ ОСОБЕННОСТИ ДУХОВНОГО ПРОДУКТА</vt:lpstr>
      <vt:lpstr>ЭКОНОМИЧЕСКИЕ ОСОБЕННОСТИ ДУХОВНОГО ПРОДУКТА</vt:lpstr>
      <vt:lpstr>ОРГАНИЗАЦИЯ ВЫСТАВОЧНОЙ ДЕЯТЕЛЬНОСТИ</vt:lpstr>
      <vt:lpstr>ПРОГРАММА ИССЛЕДОВАНИЯ</vt:lpstr>
      <vt:lpstr>Проблема</vt:lpstr>
      <vt:lpstr>Результаты исследования </vt:lpstr>
      <vt:lpstr>Презентация PowerPoint</vt:lpstr>
      <vt:lpstr>Презентация PowerPoint</vt:lpstr>
      <vt:lpstr>Презентация PowerPoint</vt:lpstr>
      <vt:lpstr>Смета</vt:lpstr>
      <vt:lpstr>ВЫВОДЫ</vt:lpstr>
      <vt:lpstr>«Буктрейлер  - современная культурная практика визуализации чтения»</vt:lpstr>
      <vt:lpstr>Презентация PowerPoint</vt:lpstr>
      <vt:lpstr>Актуальность работы </vt:lpstr>
      <vt:lpstr>Презентация PowerPoint</vt:lpstr>
      <vt:lpstr>Задачи исследования: </vt:lpstr>
      <vt:lpstr>Теоретическую базу  исследования составили</vt:lpstr>
      <vt:lpstr>Презентация PowerPoint</vt:lpstr>
      <vt:lpstr>Презентация PowerPoint</vt:lpstr>
      <vt:lpstr>Презентация PowerPoint</vt:lpstr>
      <vt:lpstr>Трансформация  чтения  в информационном обществе</vt:lpstr>
      <vt:lpstr>Буктрейлер  (англ. booktrailer) </vt:lpstr>
      <vt:lpstr>Презентация PowerPoint</vt:lpstr>
      <vt:lpstr>Презентация PowerPoint</vt:lpstr>
      <vt:lpstr>Классификация буктрейлеров в зависимости от того, кем создаются  </vt:lpstr>
      <vt:lpstr>Работа над созданием буктрейлера</vt:lpstr>
      <vt:lpstr>Концепция проекта  «Видеопрезентация книги Ю.М. Лотмана «Беседы о русской культуре»</vt:lpstr>
      <vt:lpstr>Задачи проекта: </vt:lpstr>
      <vt:lpstr>Презентация PowerPoint</vt:lpstr>
      <vt:lpstr>Презентация PowerPoint</vt:lpstr>
      <vt:lpstr>БИЗНЕС-ПРОЕКТ</vt:lpstr>
      <vt:lpstr>Презентация PowerPoint</vt:lpstr>
      <vt:lpstr>ЗНАЕТЕ ЛИ ВЫ, КАКАЯ ВОДА ТЕЧЕТ ИЗ КРАНА   В ВАШЕМ ДОМЕ?</vt:lpstr>
      <vt:lpstr>Презентация PowerPoint</vt:lpstr>
      <vt:lpstr>АРТЕЗИАНСКАЯ ВОДА</vt:lpstr>
      <vt:lpstr>Презентация PowerPoint</vt:lpstr>
      <vt:lpstr>Презентация PowerPoint</vt:lpstr>
      <vt:lpstr>Презентация PowerPoint</vt:lpstr>
      <vt:lpstr>Презентация PowerPoint</vt:lpstr>
      <vt:lpstr>МЕТОДЫ ИССЛЕДОВАНИЯ</vt:lpstr>
      <vt:lpstr>Превышение ПДК по железу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Финансовые условия франшизы</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Бизнес-план</dc:title>
  <dc:creator>1</dc:creator>
  <cp:lastModifiedBy>mz sz</cp:lastModifiedBy>
  <cp:revision>4</cp:revision>
  <dcterms:modified xsi:type="dcterms:W3CDTF">2023-01-15T09:18:29Z</dcterms:modified>
</cp:coreProperties>
</file>